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3_6C65B914.xml" ContentType="application/vnd.ms-powerpoint.comments+xml"/>
  <Override PartName="/ppt/notesSlides/notesSlide3.xml" ContentType="application/vnd.openxmlformats-officedocument.presentationml.notesSlide+xml"/>
  <Override PartName="/ppt/comments/modernComment_124_83A84036.xml" ContentType="application/vnd.ms-powerpoint.comments+xml"/>
  <Override PartName="/ppt/notesSlides/notesSlide4.xml" ContentType="application/vnd.openxmlformats-officedocument.presentationml.notesSlide+xml"/>
  <Override PartName="/ppt/comments/modernComment_111_0.xml" ContentType="application/vnd.ms-powerpoint.comments+xml"/>
  <Override PartName="/ppt/notesSlides/notesSlide5.xml" ContentType="application/vnd.openxmlformats-officedocument.presentationml.notesSlide+xml"/>
  <Override PartName="/ppt/comments/modernComment_10E_849D6319.xml" ContentType="application/vnd.ms-powerpoint.comments+xml"/>
  <Override PartName="/ppt/notesSlides/notesSlide6.xml" ContentType="application/vnd.openxmlformats-officedocument.presentationml.notesSlide+xml"/>
  <Override PartName="/ppt/comments/modernComment_126_BAAFB448.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comments/modernComment_11B_6CA380B.xml" ContentType="application/vnd.ms-powerpoint.comments+xml"/>
  <Override PartName="/ppt/notesSlides/notesSlide10.xml" ContentType="application/vnd.openxmlformats-officedocument.presentationml.notesSlide+xml"/>
  <Override PartName="/ppt/comments/modernComment_11C_541C0C3C.xml" ContentType="application/vnd.ms-powerpoint.comments+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89" r:id="rId5"/>
    <p:sldId id="291" r:id="rId6"/>
    <p:sldId id="292" r:id="rId7"/>
    <p:sldId id="300" r:id="rId8"/>
    <p:sldId id="273" r:id="rId9"/>
    <p:sldId id="270" r:id="rId10"/>
    <p:sldId id="294" r:id="rId11"/>
    <p:sldId id="260" r:id="rId12"/>
    <p:sldId id="261" r:id="rId13"/>
    <p:sldId id="281" r:id="rId14"/>
    <p:sldId id="267" r:id="rId15"/>
    <p:sldId id="283" r:id="rId16"/>
    <p:sldId id="284" r:id="rId17"/>
    <p:sldId id="298" r:id="rId18"/>
  </p:sldIdLst>
  <p:sldSz cx="6858000" cy="9906000" type="A4"/>
  <p:notesSz cx="6797675" cy="9929813"/>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userDrawn="1">
          <p15:clr>
            <a:srgbClr val="A4A3A4"/>
          </p15:clr>
        </p15:guide>
        <p15:guide id="2" pos="96" userDrawn="1">
          <p15:clr>
            <a:srgbClr val="A4A3A4"/>
          </p15:clr>
        </p15:guide>
        <p15:guide id="3" pos="42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DB4931-CFAA-36E2-7D2C-10CD56DEFED2}" name="Abu Shbaika, Husam" initials="HA" userId="S::husam.abushbaika@crs.org::672ac3dd-5411-4c78-baa7-1699bdf65441" providerId="AD"/>
  <p188:author id="{1014874A-2F43-A002-8D11-8FB8D40176D2}" name="Malani, Sneha" initials="MS" userId="S::sneha.malani@crs.org::4358c1de-ea41-4c35-b6fb-0591170a2f0f" providerId="AD"/>
  <p188:author id="{87E49F71-93F5-0346-0F35-9C3FDD0D094D}" name="lailabarakat4@gmail.com" initials="la" userId="S::urn:spo:guest#lailabarakat4@gmail.com::" providerId="AD"/>
  <p188:author id="{2B3F357D-4BFC-864B-3F9A-146F8BFA68AD}" name="Suarez Castro, Eva Maria" initials="SM" userId="S::eva.suarez@crs.org::9ab3de57-7749-4398-8294-0dcd782e20a3" providerId="AD"/>
  <p188:author id="{50289C8E-3B65-02F4-BB87-F47F8F135D6D}" name="Ayoub, Rana" initials="RA" userId="S::rana.ayoub@crs.org::69302795-d1a1-411a-a27a-1ce2a0c91630" providerId="AD"/>
  <p188:author id="{ED79BA99-F97B-66BE-083A-7E3D89A87E27}" name="bflinn@brookes.ac.uk" initials="bf" userId="S::urn:spo:guest#bflinn@brookes.ac.uk::"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E6EF"/>
    <a:srgbClr val="CACEE0"/>
    <a:srgbClr val="EBCC90"/>
    <a:srgbClr val="E0B256"/>
    <a:srgbClr val="042433"/>
    <a:srgbClr val="1C6282"/>
    <a:srgbClr val="ECEEF4"/>
    <a:srgbClr val="156082"/>
    <a:srgbClr val="332B83"/>
    <a:srgbClr val="E4E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A753F-ECEA-47D0-8986-B42A024810C3}" v="85" dt="2026-01-20T10:36:27.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28" y="-224"/>
      </p:cViewPr>
      <p:guideLst>
        <p:guide orient="horz" pos="1656"/>
        <p:guide pos="96"/>
        <p:guide pos="4224"/>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modernComment_10E_849D6319.xml><?xml version="1.0" encoding="utf-8"?>
<p188:cmLst xmlns:a="http://schemas.openxmlformats.org/drawingml/2006/main" xmlns:r="http://schemas.openxmlformats.org/officeDocument/2006/relationships" xmlns:p188="http://schemas.microsoft.com/office/powerpoint/2018/8/main">
  <p188:cm id="{3C0BEF50-6809-4CB1-B80F-94D84318CCEC}" authorId="{87E49F71-93F5-0346-0F35-9C3FDD0D094D}" status="resolved" created="2025-12-02T23:49:21.575" complete="100000">
    <ac:deMkLst xmlns:ac="http://schemas.microsoft.com/office/drawing/2013/main/command">
      <pc:docMk xmlns:pc="http://schemas.microsoft.com/office/powerpoint/2013/main/command"/>
      <pc:sldMk xmlns:pc="http://schemas.microsoft.com/office/powerpoint/2013/main/command" cId="2224907033" sldId="270"/>
      <ac:grpSpMk id="141" creationId="{87F6446C-93D4-00F9-4EF5-DAFBE4D88008}"/>
    </ac:deMkLst>
    <p188:txBody>
      <a:bodyPr/>
      <a:lstStyle/>
      <a:p>
        <a:r>
          <a:rPr lang="en-US"/>
          <a:t>check shutter, in Syria we don't use an arabic word for it</a:t>
        </a:r>
      </a:p>
    </p188:txBody>
  </p188:cm>
</p188:cmLst>
</file>

<file path=ppt/comments/modernComment_111_0.xml><?xml version="1.0" encoding="utf-8"?>
<p188:cmLst xmlns:a="http://schemas.openxmlformats.org/drawingml/2006/main" xmlns:r="http://schemas.openxmlformats.org/officeDocument/2006/relationships" xmlns:p188="http://schemas.microsoft.com/office/powerpoint/2018/8/main">
  <p188:cm id="{512B2084-ADFD-409A-BDAE-6F5F7BB3D380}" authorId="{50289C8E-3B65-02F4-BB87-F47F8F135D6D}" status="resolved" created="2025-05-14T08:54:31.329" complete="100000">
    <ac:deMkLst xmlns:ac="http://schemas.microsoft.com/office/drawing/2013/main/command">
      <pc:docMk xmlns:pc="http://schemas.microsoft.com/office/powerpoint/2013/main/command"/>
      <pc:sldMk xmlns:pc="http://schemas.microsoft.com/office/powerpoint/2013/main/command" cId="0" sldId="273"/>
      <ac:cxnSpMk id="162" creationId="{00000000-0000-0000-0000-000000000000}"/>
    </ac:deMkLst>
    <p188:txBody>
      <a:bodyPr/>
      <a:lstStyle/>
      <a:p>
        <a:r>
          <a:rPr lang="en-GB"/>
          <a:t>10cm </a:t>
        </a:r>
      </a:p>
    </p188:txBody>
  </p188:cm>
  <p188:cm id="{BB70175A-DFBF-4898-9DC8-297BD1531933}" authorId="{50289C8E-3B65-02F4-BB87-F47F8F135D6D}" status="resolved" created="2025-05-14T08:55:30.846" complete="100000">
    <ac:deMkLst xmlns:ac="http://schemas.microsoft.com/office/drawing/2013/main/command">
      <pc:docMk xmlns:pc="http://schemas.microsoft.com/office/powerpoint/2013/main/command"/>
      <pc:sldMk xmlns:pc="http://schemas.microsoft.com/office/powerpoint/2013/main/command" cId="0" sldId="273"/>
      <ac:picMk id="91" creationId="{00000000-0000-0000-0000-000000000000}"/>
    </ac:deMkLst>
    <p188:txBody>
      <a:bodyPr/>
      <a:lstStyle/>
      <a:p>
        <a:r>
          <a:rPr lang="en-GB"/>
          <a:t>Keep 50cm timber embedded in ground</a:t>
        </a:r>
      </a:p>
    </p188:txBody>
  </p188:cm>
</p188:cmLst>
</file>

<file path=ppt/comments/modernComment_11B_6CA380B.xml><?xml version="1.0" encoding="utf-8"?>
<p188:cmLst xmlns:a="http://schemas.openxmlformats.org/drawingml/2006/main" xmlns:r="http://schemas.openxmlformats.org/officeDocument/2006/relationships" xmlns:p188="http://schemas.microsoft.com/office/powerpoint/2018/8/main">
  <p188:cm id="{C599D83D-B0AF-4694-A9F6-76663BCFB7E0}" authorId="{ED79BA99-F97B-66BE-083A-7E3D89A87E27}" status="resolved" created="2025-11-11T11:07:38.501" complete="100000">
    <ac:deMkLst xmlns:ac="http://schemas.microsoft.com/office/drawing/2013/main/command">
      <pc:docMk xmlns:pc="http://schemas.microsoft.com/office/powerpoint/2013/main/command"/>
      <pc:sldMk xmlns:pc="http://schemas.microsoft.com/office/powerpoint/2013/main/command" cId="113915915" sldId="283"/>
      <ac:spMk id="5" creationId="{B77D0D75-D3E8-6C41-9502-BA94D776D556}"/>
    </ac:deMkLst>
    <p188:txBody>
      <a:bodyPr/>
      <a:lstStyle/>
      <a:p>
        <a:r>
          <a:rPr lang="en-GB"/>
          <a:t>changed the text here</a:t>
        </a:r>
      </a:p>
    </p188:txBody>
  </p188:cm>
</p188:cmLst>
</file>

<file path=ppt/comments/modernComment_11C_541C0C3C.xml><?xml version="1.0" encoding="utf-8"?>
<p188:cmLst xmlns:a="http://schemas.openxmlformats.org/drawingml/2006/main" xmlns:r="http://schemas.openxmlformats.org/officeDocument/2006/relationships" xmlns:p188="http://schemas.microsoft.com/office/powerpoint/2018/8/main">
  <p188:cm id="{8846ED42-8D3C-4956-982B-CA146198D0F0}" authorId="{ED79BA99-F97B-66BE-083A-7E3D89A87E27}" status="resolved" created="2025-11-11T11:15:13.777" complete="100000">
    <pc:sldMkLst xmlns:pc="http://schemas.microsoft.com/office/powerpoint/2013/main/command">
      <pc:docMk/>
      <pc:sldMk cId="1411124284" sldId="284"/>
    </pc:sldMkLst>
    <p188:txBody>
      <a:bodyPr/>
      <a:lstStyle/>
      <a:p>
        <a:r>
          <a:rPr lang="en-GB"/>
          <a:t>The layout on this page works well. Along the top, you could have: 3-4 people / Sphere standard 4 x 3.5= 14sqm / shelter size 3.6 x 3.6 = 13 sqm. That would be a bit clearer. And then use the same format for each shelter size. </a:t>
        </a:r>
      </a:p>
    </p188:txBody>
  </p188:cm>
  <p188:cm id="{09E98772-7EBD-4C3F-8D1F-266168BBA69E}" authorId="{87E49F71-93F5-0346-0F35-9C3FDD0D094D}" status="resolved" created="2025-12-03T16:32:30.326" complete="100000">
    <ac:txMkLst xmlns:ac="http://schemas.microsoft.com/office/drawing/2013/main/command">
      <pc:docMk xmlns:pc="http://schemas.microsoft.com/office/powerpoint/2013/main/command"/>
      <pc:sldMk xmlns:pc="http://schemas.microsoft.com/office/powerpoint/2013/main/command" cId="1411124284" sldId="284"/>
      <ac:graphicFrameMk id="6" creationId="{6796CF5C-AB2D-8367-82B0-80FC568AF420}"/>
      <ac:tblMk/>
      <ac:tcMk rowId="2667617806" colId="1517818517"/>
      <ac:txMk cp="0" len="76">
        <ac:context len="77" hash="2577919096"/>
      </ac:txMk>
    </ac:txMkLst>
    <p188:pos x="4757277" y="2476500"/>
    <p188:txBody>
      <a:bodyPr/>
      <a:lstStyle/>
      <a:p>
        <a:r>
          <a:rPr lang="en-GB"/>
          <a:t>truss? is it correct, also maybe use the  x</a:t>
        </a:r>
      </a:p>
    </p188:txBody>
  </p188:cm>
</p188:cmLst>
</file>

<file path=ppt/comments/modernComment_123_6C65B914.xml><?xml version="1.0" encoding="utf-8"?>
<p188:cmLst xmlns:a="http://schemas.openxmlformats.org/drawingml/2006/main" xmlns:r="http://schemas.openxmlformats.org/officeDocument/2006/relationships" xmlns:p188="http://schemas.microsoft.com/office/powerpoint/2018/8/main">
  <p188:cm id="{64F900A3-7072-47CA-B9EB-498D6C43A656}" authorId="{ED79BA99-F97B-66BE-083A-7E3D89A87E27}" status="resolved" created="2025-11-11T10:38:09.999" startDate="2025-11-11T11:58:21.056" dueDate="2025-11-11T11:58:21.056" assignedTo="{E4DB4931-CFAA-36E2-7D2C-10CD56DEFED2}" complete="100000" title="@Abu Shbaika, Husam can you confirm this please">
    <ac:txMkLst xmlns:ac="http://schemas.microsoft.com/office/drawing/2013/main/command">
      <pc:docMk xmlns:pc="http://schemas.microsoft.com/office/powerpoint/2013/main/command"/>
      <pc:sldMk xmlns:pc="http://schemas.microsoft.com/office/powerpoint/2013/main/command" cId="1818605844" sldId="291"/>
      <ac:spMk id="17" creationId="{402A08B3-ADFA-0D1F-54AF-7F8079742374}"/>
      <ac:txMk cp="12">
        <ac:context len="181" hash="1334597126"/>
      </ac:txMk>
    </ac:txMkLst>
    <p188:pos x="1533465" y="1620206"/>
    <p188:replyLst>
      <p188:reply id="{31CF8B99-01C4-4DB4-9D5D-D09ED0A1D3C3}" authorId="{50289C8E-3B65-02F4-BB87-F47F8F135D6D}" created="2025-11-11T11:58:21.056">
        <p188:txBody>
          <a:bodyPr/>
          <a:lstStyle/>
          <a:p>
            <a:r>
              <a:rPr lang="en-GB"/>
              <a:t>[@Abu Shbaika, Husam] can you confirm this please</a:t>
            </a:r>
          </a:p>
        </p188:txBody>
      </p188:reply>
      <p188:reply id="{B244ABB8-77DB-4A6D-8215-CF8D4582D116}" authorId="{E4DB4931-CFAA-36E2-7D2C-10CD56DEFED2}" created="2025-11-13T07:01:26.297">
        <p188:txBody>
          <a:bodyPr/>
          <a:lstStyle/>
          <a:p>
            <a:r>
              <a:rPr lang="en-GB"/>
              <a:t>This is the BS EN 338 2016 timber strength classes.
(C16 timber ≈ 370 kg/m³ mean density).
Since we are not timber expert, we include the density so that we can check the sample weight as indicator for the right density required. </a:t>
            </a:r>
          </a:p>
        </p188:txBody>
        <p188:extLst>
          <p:ext xmlns:p="http://schemas.openxmlformats.org/presentationml/2006/main" uri="{57CB4572-C831-44C2-8A1C-0ADB6CCDFE69}">
            <p223:reactions xmlns:p223="http://schemas.microsoft.com/office/powerpoint/2022/03/main">
              <p223:rxn type="👍">
                <p223:instance time="2025-11-17T10:28:16.630" authorId="{ED79BA99-F97B-66BE-083A-7E3D89A87E27}"/>
              </p223:rxn>
            </p223:reactions>
          </p:ext>
        </p188:extLst>
      </p188:reply>
    </p188:replyLst>
    <p188:txBody>
      <a:bodyPr/>
      <a:lstStyle/>
      <a:p>
        <a:r>
          <a:rPr lang="en-GB"/>
          <a:t>where does this cubic m figure come from? Unless it comes from a reliable source I would delete it and just say "C16 or C24 or equivalent"</a:t>
        </a:r>
      </a:p>
    </p188:txBody>
    <p188:extLst>
      <p:ext xmlns:p="http://schemas.openxmlformats.org/presentationml/2006/main" uri="{5BB2D875-25FF-4072-B9AC-8F64D62656EB}">
        <p228:taskDetails xmlns:p228="http://schemas.microsoft.com/office/powerpoint/2022/08/main">
          <p228:history>
            <p228:event time="2025-11-11T11:58:21.056" id="{926F0401-D926-428B-B7D1-B10712D2EC9E}">
              <p228:atrbtn authorId="{50289C8E-3B65-02F4-BB87-F47F8F135D6D}"/>
              <p228:anchr>
                <p228:comment id="{31CF8B99-01C4-4DB4-9D5D-D09ED0A1D3C3}"/>
              </p228:anchr>
              <p228:add/>
            </p228:event>
            <p228:event time="2025-11-11T11:58:21.056" id="{A7B41ECD-6BA9-4B7D-B028-1B10C38652B0}">
              <p228:atrbtn authorId="{50289C8E-3B65-02F4-BB87-F47F8F135D6D}"/>
              <p228:anchr>
                <p228:comment id="{31CF8B99-01C4-4DB4-9D5D-D09ED0A1D3C3}"/>
              </p228:anchr>
              <p228:asgn authorId="{E4DB4931-CFAA-36E2-7D2C-10CD56DEFED2}"/>
            </p228:event>
            <p228:event time="2025-11-11T11:58:21.056" id="{7234092B-CBF7-4100-A5A2-B944C26E1DDB}">
              <p228:atrbtn authorId="{50289C8E-3B65-02F4-BB87-F47F8F135D6D}"/>
              <p228:anchr>
                <p228:comment id="{31CF8B99-01C4-4DB4-9D5D-D09ED0A1D3C3}"/>
              </p228:anchr>
              <p228:date stDt="2025-11-11T11:58:21.056" endDt="2025-11-11T11:58:21.056"/>
            </p228:event>
            <p228:event time="2025-11-11T11:58:21.056" id="{5F924A7F-B5C5-4522-9A8D-6294E2CEF0A9}">
              <p228:atrbtn authorId="{50289C8E-3B65-02F4-BB87-F47F8F135D6D}"/>
              <p228:anchr>
                <p228:comment id="{31CF8B99-01C4-4DB4-9D5D-D09ED0A1D3C3}"/>
              </p228:anchr>
              <p228:title val="@Abu Shbaika, Husam can you confirm this please"/>
            </p228:event>
            <p228:event time="2025-11-17T12:11:09.640" id="{01D7A41F-AA9A-416C-B9D4-A663571AC479}">
              <p228:atrbtn authorId="{50289C8E-3B65-02F4-BB87-F47F8F135D6D}"/>
              <p228:anchr>
                <p228:comment id="{00000000-0000-0000-0000-000000000000}"/>
              </p228:anchr>
              <p228:pcntCmplt val="100000"/>
            </p228:event>
          </p228:history>
        </p228:taskDetails>
      </p:ext>
    </p188:extLst>
  </p188:cm>
  <p188:cm id="{5EC613B2-18C4-413F-A4EC-C80DF9DE9A05}" authorId="{ED79BA99-F97B-66BE-083A-7E3D89A87E27}" status="resolved" created="2025-11-11T10:39:46.547" complete="100000">
    <ac:deMkLst xmlns:ac="http://schemas.microsoft.com/office/drawing/2013/main/command">
      <pc:docMk xmlns:pc="http://schemas.microsoft.com/office/powerpoint/2013/main/command"/>
      <pc:sldMk xmlns:pc="http://schemas.microsoft.com/office/powerpoint/2013/main/command" cId="1818605844" sldId="291"/>
      <ac:spMk id="1034" creationId="{FC3F915A-0CE3-D10C-F675-4B21F16724BD}"/>
    </ac:deMkLst>
    <p188:replyLst>
      <p188:reply id="{EDE12064-5D1C-4958-BDC2-5C3D11E238C9}" authorId="{50289C8E-3B65-02F4-BB87-F47F8F135D6D}" created="2025-11-13T15:12:45.590">
        <p188:txBody>
          <a:bodyPr/>
          <a:lstStyle/>
          <a:p>
            <a:r>
              <a:rPr lang="en-GB"/>
              <a:t>Husam: “We only procured the two sizes of ropes (3mm,6mm) without using it during the pilot, but we could use the 6mm ropes as (X-shape) to protect the tarps from strong winds. So 6mm rope essential and consider 3mm rope as optional”</a:t>
            </a:r>
          </a:p>
        </p188:txBody>
      </p188:reply>
    </p188:replyLst>
    <p188:txBody>
      <a:bodyPr/>
      <a:lstStyle/>
      <a:p>
        <a:r>
          <a:rPr lang="en-GB"/>
          <a:t>do we now have two sizes of rope? </a:t>
        </a:r>
      </a:p>
    </p188:txBody>
  </p188:cm>
  <p188:cm id="{296C20F8-EA7B-472D-83AA-65B6E7022EFA}" authorId="{ED79BA99-F97B-66BE-083A-7E3D89A87E27}" status="resolved" created="2025-11-11T10:43:15.771" complete="100000">
    <ac:deMkLst xmlns:ac="http://schemas.microsoft.com/office/drawing/2013/main/command">
      <pc:docMk xmlns:pc="http://schemas.microsoft.com/office/powerpoint/2013/main/command"/>
      <pc:sldMk xmlns:pc="http://schemas.microsoft.com/office/powerpoint/2013/main/command" cId="1818605844" sldId="291"/>
      <ac:cxnSpMk id="41" creationId="{47B4E37D-366D-1ABB-A9CB-94C706B94A0E}"/>
    </ac:deMkLst>
    <p188:txBody>
      <a:bodyPr/>
      <a:lstStyle/>
      <a:p>
        <a:r>
          <a:rPr lang="en-GB"/>
          <a:t>Hinges. Keep all dimensions in cm or mm. 4" is 100mm and unecessarily big for a light-weight door. Either 75mm for both window and door, or 75 for door and 50 for window. Specify in pairs - One pair for the door, two for the 2 windows. </a:t>
        </a:r>
      </a:p>
    </p188:txBody>
  </p188:cm>
  <p188:cm id="{8EC0C1F1-1C76-4804-A82F-2C5C5AE3F7E3}" authorId="{ED79BA99-F97B-66BE-083A-7E3D89A87E27}" status="resolved" created="2025-11-11T10:44:00.631" complete="100000">
    <ac:deMkLst xmlns:ac="http://schemas.microsoft.com/office/drawing/2013/main/command">
      <pc:docMk xmlns:pc="http://schemas.microsoft.com/office/powerpoint/2013/main/command"/>
      <pc:sldMk xmlns:pc="http://schemas.microsoft.com/office/powerpoint/2013/main/command" cId="1818605844" sldId="291"/>
      <ac:cxnSpMk id="41" creationId="{47B4E37D-366D-1ABB-A9CB-94C706B94A0E}"/>
    </ac:deMkLst>
    <p188:txBody>
      <a:bodyPr/>
      <a:lstStyle/>
      <a:p>
        <a:r>
          <a:rPr lang="en-GB"/>
          <a:t>Hand saw. the text looks incomplete. Final words "Saw blade ..."</a:t>
        </a:r>
      </a:p>
    </p188:txBody>
  </p188:cm>
  <p188:cm id="{A308B157-32A0-4FFF-B573-6C011E20211D}" authorId="{ED79BA99-F97B-66BE-083A-7E3D89A87E27}" status="resolved" created="2025-11-11T10:46:53.894" complete="100000">
    <pc:sldMkLst xmlns:pc="http://schemas.microsoft.com/office/powerpoint/2013/main/command">
      <pc:docMk/>
      <pc:sldMk cId="1818605844" sldId="291"/>
    </pc:sldMkLst>
    <p188:txBody>
      <a:bodyPr/>
      <a:lstStyle/>
      <a:p>
        <a:r>
          <a:rPr lang="en-GB"/>
          <a:t>needs picture of a screw. If using 100mm screws then multiply number by 4 (6 x 4+ 24). If 75mm hinges, then 6 x 3 = 18.  NB the hinges might come pre-pacjaged with there own screws, but best to assume not). </a:t>
        </a:r>
      </a:p>
    </p188:txBody>
  </p188:cm>
</p188:cmLst>
</file>

<file path=ppt/comments/modernComment_124_83A84036.xml><?xml version="1.0" encoding="utf-8"?>
<p188:cmLst xmlns:a="http://schemas.openxmlformats.org/drawingml/2006/main" xmlns:r="http://schemas.openxmlformats.org/officeDocument/2006/relationships" xmlns:p188="http://schemas.microsoft.com/office/powerpoint/2018/8/main">
  <p188:cm id="{FA61ED6B-CF82-4AC2-AA49-3064C3193FD4}" authorId="{ED79BA99-F97B-66BE-083A-7E3D89A87E27}" status="resolved" created="2025-11-11T10:48:53.963" complete="100000">
    <ac:deMkLst xmlns:ac="http://schemas.microsoft.com/office/drawing/2013/main/command">
      <pc:docMk xmlns:pc="http://schemas.microsoft.com/office/powerpoint/2013/main/command"/>
      <pc:sldMk xmlns:pc="http://schemas.microsoft.com/office/powerpoint/2013/main/command" cId="2208841782" sldId="292"/>
      <ac:cxnSpMk id="56" creationId="{25005A07-D30F-7F3B-986D-2788F0CA75A6}"/>
    </ac:deMkLst>
    <p188:txBody>
      <a:bodyPr/>
      <a:lstStyle/>
      <a:p>
        <a:r>
          <a:rPr lang="en-GB"/>
          <a:t>I think I have commneted before that I am not sure why so much wire is included and also why the needle. But if the majority think these are useful, then that is fine. </a:t>
        </a:r>
      </a:p>
    </p188:txBody>
  </p188:cm>
</p188:cmLst>
</file>

<file path=ppt/comments/modernComment_126_BAAFB448.xml><?xml version="1.0" encoding="utf-8"?>
<p188:cmLst xmlns:a="http://schemas.openxmlformats.org/drawingml/2006/main" xmlns:r="http://schemas.openxmlformats.org/officeDocument/2006/relationships" xmlns:p188="http://schemas.microsoft.com/office/powerpoint/2018/8/main">
  <p188:cm id="{BB5A2BB2-A622-48D5-AC1A-19B7DF4A816F}" authorId="{50289C8E-3B65-02F4-BB87-F47F8F135D6D}" status="resolved" created="2025-11-13T10:58:27.276" startDate="2025-11-13T10:58:27.276" dueDate="2025-11-13T10:58:27.276" assignedTo="{1014874A-2F43-A002-8D11-8FB8D40176D2}" complete="100000" title="@Malani, Sneha what do you think of this sentence I added?">
    <ac:deMkLst xmlns:ac="http://schemas.microsoft.com/office/drawing/2013/main/command">
      <pc:docMk xmlns:pc="http://schemas.microsoft.com/office/powerpoint/2013/main/command"/>
      <pc:sldMk xmlns:pc="http://schemas.microsoft.com/office/powerpoint/2013/main/command" cId="3132077128" sldId="294"/>
      <ac:spMk id="111" creationId="{46A089A4-4ADE-C5F5-7945-6E3D12D08DEE}"/>
    </ac:deMkLst>
    <p188:replyLst>
      <p188:reply id="{BE97B06C-8890-4293-89F1-C4DCA5A234EB}" authorId="{ED79BA99-F97B-66BE-083A-7E3D89A87E27}" created="2025-11-17T10:31:26.545">
        <p188:txBody>
          <a:bodyPr/>
          <a:lstStyle/>
          <a:p>
            <a:r>
              <a:rPr lang="en-GB"/>
              <a:t>The window and door look good. Top-hung would also provide some sun protection. </a:t>
            </a:r>
          </a:p>
        </p188:txBody>
      </p188:reply>
    </p188:replyLst>
    <p188:txBody>
      <a:bodyPr/>
      <a:lstStyle/>
      <a:p>
        <a:r>
          <a:rPr lang="en-GB"/>
          <a:t>[@Malani, Sneha] what do you think of this sentence I added?</a:t>
        </a:r>
      </a:p>
    </p188:txBody>
    <p188:extLst>
      <p:ext xmlns:p="http://schemas.openxmlformats.org/presentationml/2006/main" uri="{5BB2D875-25FF-4072-B9AC-8F64D62656EB}">
        <p228:taskDetails xmlns:p228="http://schemas.microsoft.com/office/powerpoint/2022/08/main">
          <p228:history>
            <p228:event time="2025-11-13T10:58:27.276" id="{77EBCC4A-1454-4FC8-A2C5-B91C81B01386}">
              <p228:atrbtn authorId="{50289C8E-3B65-02F4-BB87-F47F8F135D6D}"/>
              <p228:anchr>
                <p228:comment id="{BB5A2BB2-A622-48D5-AC1A-19B7DF4A816F}"/>
              </p228:anchr>
              <p228:add/>
            </p228:event>
            <p228:event time="2025-11-13T10:58:27.276" id="{7B1AE59E-2DD6-45E3-A699-29ED7AC664F0}">
              <p228:atrbtn authorId="{50289C8E-3B65-02F4-BB87-F47F8F135D6D}"/>
              <p228:anchr>
                <p228:comment id="{BB5A2BB2-A622-48D5-AC1A-19B7DF4A816F}"/>
              </p228:anchr>
              <p228:asgn authorId="{1014874A-2F43-A002-8D11-8FB8D40176D2}"/>
            </p228:event>
            <p228:event time="2025-11-13T10:58:27.276" id="{CB29DABA-F96F-4DC7-B0A3-246F9F2E9933}">
              <p228:atrbtn authorId="{50289C8E-3B65-02F4-BB87-F47F8F135D6D}"/>
              <p228:anchr>
                <p228:comment id="{BB5A2BB2-A622-48D5-AC1A-19B7DF4A816F}"/>
              </p228:anchr>
              <p228:title val="@Malani, Sneha what do you think of this sentence I added?"/>
            </p228:event>
            <p228:event time="2025-11-13T10:58:27.276" id="{B8972FAD-9BCD-4241-9F18-3C0FCF1A7B6C}">
              <p228:atrbtn authorId="{50289C8E-3B65-02F4-BB87-F47F8F135D6D}"/>
              <p228:anchr>
                <p228:comment id="{BB5A2BB2-A622-48D5-AC1A-19B7DF4A816F}"/>
              </p228:anchr>
              <p228:date stDt="2025-11-13T10:58:27.276" endDt="2025-11-13T10:58:27.276"/>
            </p228:event>
            <p228:event time="2025-11-17T12:11:39.287" id="{7ABB446F-11BB-4063-A53E-4696108BC6A1}">
              <p228:atrbtn authorId="{50289C8E-3B65-02F4-BB87-F47F8F135D6D}"/>
              <p228:anchr>
                <p228:comment id="{00000000-0000-0000-0000-000000000000}"/>
              </p228:anchr>
              <p228:pcntCmplt val="100000"/>
            </p228:event>
          </p228:history>
        </p228:taskDetails>
      </p:ext>
    </p188:extLst>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3T10:32:44.247"/>
    </inkml:context>
    <inkml:brush xml:id="br0">
      <inkml:brushProperty name="width" value="0.00882" units="cm"/>
      <inkml:brushProperty name="height" value="0.00882" units="cm"/>
      <inkml:brushProperty name="color" value="#FF0000"/>
    </inkml:brush>
  </inkml:definitions>
  <inkml:trace contextRef="#ctx0" brushRef="#br0">115 135 24575,'0'0'0,"-1"0"0,1-1 0,-1 1 0,1 0 0,-1 0 0,1 0 0,-1 0 0,1 0 0,-1 0 0,1 0 0,-1 0 0,1 0 0,-1 0 0,1 0 0,-1 0 0,1 0 0,0 0 0,-1 0 0,1 0 0,-1 0 0,1 0 0,-1 1 0,1-1 0,-1 0 0,1 0 0,0 0 0,-1 0 0,1 0 0,-1 1 0,1-1 0,-8 10 0,5 13 0,3-21 0,-1 16 0,0-4 0,4 23 0,-3-33 0,1 0 0,1-1 0,-1 1 0,1 0 0,0-1 0,0 1 0,1-1 0,0 0 0,0 1 0,1-1 0,4 4 0,-5-6 0,0 1 0,0-1 0,0 0 0,0 1 0,1-1 0,-1 0 0,1 0 0,-1 0 0,1-1 0,-1 1 0,1 0 0,0-1 0,0 1 0,5-1 0,9 1 0,32 0 0,-35-1 0,42-1 0,-38 0 0,1 0 0,0 2 0,-1-1 0,30 4 0,66 8 0,41 5 0,-52-4 0,-81-11 0,-9 0 0,1 0 0,-1 1 0,14 3 0,-17-3 0,0-1 0,0 0 0,0 0 0,0 0 0,0-1 0,18 1 0,-1-1 0,1-1 0,-1-1 0,1-1 0,28-3 0,-36 3 0,1 1 0,0 0 0,31 1 0,-33 0 0,0 0 0,0 0 0,0-1 0,29-4 0,-45 4 0,0 0 0,0 0 0,0 0 0,0 0 0,0 0 0,-1-1 0,1 1 0,-1-1 0,0 1 0,0-1 0,0 0 0,0 0 0,0 1 0,-1-1 0,0 0 0,1-1 0,-1 1 0,0 0 0,-1 0 0,1 0 0,-1-1 0,0 1 0,1-4 0,2-6 0,-1 0 0,-2 0 0,0-19 0,-2 22 0,1-12 0,-1 1 0,-2-1 0,-10-26 0,12 45 0,0 0 0,-1-1 0,0 1 0,1 0 0,-1 0 0,0 0 0,-1 0 0,1 0 0,-1 0 0,1 0 0,-1 1 0,0-1 0,0 0 0,0 1 0,-1-1 0,1 1 0,-1 0 0,1 0 0,-1 0 0,0 0 0,0 0 0,0 0 0,0 0 0,0 0 0,0 1 0,0 0 0,0-1 0,-6 1 0,-11 0 0,0 0 0,0 1 0,0 0 0,-30 4 0,31-3 0,-85 5 0,11-1 0,62-4 0,-35 0 0,37-1 0,-45 3 0,57-1 0,0 0 0,1 1 0,-1 0 0,1 0 0,1 1 0,-1 1 0,-21 9 0,20-8 0,0 0 0,0-1 0,-1 0 0,0-1 0,-29 6 0,10-7 0,-1 0 0,1-2 0,-1 0 0,0-1 0,-70-4 0,98 2 0,0 0 0,-1 0 0,1 0 0,0-1 0,0 0 0,-16-4 0,21 4 0,0 0 0,-1 0 0,2 0 0,-1 0 0,0-1 0,1 0 0,0 1 0,0-1 0,0 0 0,1 0 0,-7-6 0,10 8 0,0 0 0,-1 0 0,1 0 0,1 0 0,-1 0 0,0-1 0,0 1 0,1 0 0,-1 0 0,1 0 0,0 0 0,-1-1 0,1 1 0,0 0 0,0 0 0,0 0 0,1-1 0,-1 1 0,0 0 0,1 0 0,0 0 0,-1 0 0,1 0 0,0 0 0,0-1 0,0 1 0,0 0 0,0 0 0,1 0 0,-1 1 0,0-1 0,1 0 0,-1 0 0,1 0 0,0 0 0,-1 1 0,1-1 0,2 0 0,4-2 0,0 1 0,0 0 0,0 1 0,0-1 0,1 1 0,0-1 0,16 0 0,-12 1 0,0 1 0,0-1 0,26 3 0,-34-2 0,0 1 0,0-1 0,0 1 0,0 0 0,0 0 0,-1 1 0,1-1 0,-1 0 0,1 1 0,-1 0 0,0-1 0,7 5 0,23 16 0,-27-16 0,1 0 0,19 10 0,-20-13 0,0-1 0,1 1 0,0-1 0,0 0 0,0 0 0,1 0 0,-1 0 0,1-1 0,-1 0 0,14 1 0,11 0 0,46-1 0,86-2 0,133 2 0,-251 0 0,-26 0 0,-1 0 0,0-1 0,1 0 0,-1-1 0,0 0 0,33-5 0,-32 3 0,-11 1 0,0 1 0,18-5 0,-25 5 0,0 0 0,0 0 0,-1 0 0,1 0 0,0 0 0,-1-1 0,1 1 0,-1 0 0,1-1 0,-1 1 0,0-1 0,3-2 0,1-3 0,0 0 0,-1 0 0,0 0 0,-1 0 0,3-8 0,-6 13 0,-1 0 0,1 1 0,-1-1 0,1 0 0,-1 1 0,0-1 0,0 0 0,-1 1 0,1-1 0,-1 1 0,1-1 0,-1 0 0,0 1 0,0-1 0,0 1 0,0-1 0,-1 1 0,1-1 0,-1 1 0,1-1 0,-1 1 0,0 0 0,0 0 0,0 0 0,0-1 0,0 1 0,-1 0 0,1 0 0,-4-1 0,-2 0 0,-1 1 0,1-1 0,-1 1 0,0-1 0,0 1 0,0 1 0,0-1 0,0 1 0,-1 0 0,1 0 0,0 0 0,-18 2 0,-7 3 0,1 0 0,-37 9 0,12-3 0,35-6 0,-1-2 0,0 0 0,-1 0 0,1-1 0,-47 0 0,38-3 0,-1 2 0,1 0 0,-1 1 0,1 1 0,-64 10 0,37 0 0,34-8 0,0 1 0,0-2 0,-1 0 0,0 0 0,-1-2 0,-27 1 0,23-3 0,17 0 0,1 0 0,-1 0 0,0 1 0,-22 2 0,37-3 0,-1 0 0,1 0 0,-1 0 0,1 0 0,-1 0 0,1 1 0,-1-1 0,0 0 0,1 0 0,-1 0 0,1 0 0,0 0 0,-1 0 0,1 1 0,-1-1 0,1 0 0,-1 0 0,1 0 0,0 1 0,-1-1 0,1 0 0,0 0 0,-1 1 0,1-1 0,-1 1 0,2-1 0,-1 0 0,0 1 0,0-1 0,1 0 0,-1 1 0,0-1 0,1 0 0,-1 0 0,0 1 0,1-1 0,-1 0 0,1 0 0,-1 1 0,1-1 0,-1 0 0,1 0 0,-1 0 0,2 1 0,34 7 0,-31-7 0,30 6 0,1-1 0,0-1 0,0-1 0,0-1 0,1 0 0,0-2 0,0 0 0,55-4 0,-64 0 0,36-6 0,-43 5 0,1 1 0,0 1 0,33-2 0,-4 2 0,0 2 0,0 1 0,98 10 0,-106-6 0,-23-4 0,-1 2 0,0 0 0,0 0 0,34 9 0,-52-12 0,0 0 0,0 1 0,0-1 0,1 1 0,-1-1 0,0 1 0,0-1 0,-1 1 0,1-1 0,0 1 0,0 0 0,0-1 0,-1 1 0,1 0 0,0-1 0,-1 1 0,1 0 0,-1 0 0,0-1 0,1 2 0,-1 0 0,0 0 0,0-1 0,0 1 0,0 0 0,-1 0 0,1-1 0,-1 1 0,-2 3 0,0-1 0,-1 1 0,0-1 0,0 1 0,-1-1 0,-8 6 0,9-7 0,-1-1 0,0 0 0,0 1 0,0-1 0,-1 0 0,1 0 0,-1 0 0,0-1 0,0 1 0,0-1 0,0 0 0,0 0 0,0 0 0,-11 1 0,-8-1 0,-1 0 0,-35-1 0,30-1 0,-9 1 0,0-1 0,0-1 0,0-1 0,-76-12 0,92 11 0,0 2 0,-42-3 0,17 2 0,-64-5 0,-159 1 0,211 7 0,25-1 0,0 1 0,-49 4 0,84-4 0,1 0 0,-1 0 0,1 0 0,-1 0 0,0 1 0,1-1 0,-1 0 0,0 0 0,1 0 0,-1 0 0,1 0 0,-1 0 0,1 1 0,-1-1 0,1 0 0,-1 0 0,1 0 0,-1 1 0,1-1 0,-1 0 0,1 0 0,0 1 0,-1-1 0,0 1 0,2-1 0,-1 0 0,0 1 0,0-1 0,0 0 0,0 0 0,0 1 0,1-1 0,-1 0 0,0 1 0,1-1 0,-1 0 0,0 0 0,1 1 0,-1-1 0,0 0 0,1 0 0,-1 1 0,1-1 0,0 0 0,29 10 0,-10-6 0,-1-1 0,2 0 0,-1 0 0,0-1 0,35 1 0,105-4 0,-144 1 0,1-1 0,-1-1 0,0 0 0,0 0 0,0-1 0,-1 0 0,1 0 0,23-9 0,1-2 0,62-28 0,-74 30 0,-22 9 0,0 1 0,1-1 0,0 1 0,0 0 0,0 0 0,0 0 0,0 0 0,1 1 0,-1 0 0,1-1 0,0 2 0,0-1 0,-1 0 0,1 1 0,0 0 0,0 0 0,0 0 0,0 1 0,0 0 0,14 1 0,-5 1 0,1-1 0,-1 1 0,0 1 0,25 7 0,-32-8 0,-1 0 0,0 0 0,0 1 0,0 0 0,-1 0 0,0 0 0,0 1 0,11 8 0,-7-3 0,1 0 0,0-1 0,2 0 0,30 15 0,-40-21 0,1-1 0,0 0 0,0 0 0,0 0 0,0 0 0,1 0 0,-1-1 0,1 0 0,0 1 0,0-2 0,0 1 0,0 0 0,0-1 0,0 1 0,0-1 0,0 0 0,0-1 0,13 0 0,-6-1 0,1-1 0,-1 1 0,15-5 0,-24 6 0,-1 0 0,1-1 0,-1 1 0,1-1 0,-1 0 0,0 1 0,0-1 0,0 0 0,-1 0 0,1-1 0,-1 1 0,4-4 0,-6 6 0,-1-1 0,1 1 0,-1 0 0,0-1 0,0 1 0,1-1 0,-1 1 0,0-1 0,0 1 0,0-1 0,0 1 0,0 0 0,0-1 0,0 1 0,0-1 0,0 1 0,0-1 0,-1 1 0,1-1 0,0 1 0,-1-1 0,1 1 0,0 0 0,-1-1 0,1 1 0,-1-1 0,1 1 0,-1 0 0,1-1 0,-1 1 0,1 0 0,-1 0 0,0-1 0,1 1 0,-1 0 0,0-1 0,0 1 0,1 0 0,-1 0 0,0 0 0,0 0 0,1 0 0,-1-1 0,0 1 0,0 0 0,-1 0 0,-7-1 0,1 1 0,0-1 0,-14 1 0,18 0 0,-472 0 0,184 1 0,-31-1 0,317 0 0,0 0 0,0 0 0,-1-1 0,1 1 0,0-1 0,0 0 0,0 0 0,0 0 0,0 0 0,1-1 0,-1 1 0,1-1 0,-1 0 0,1 0 0,0 0 0,0 0 0,1-1 0,-1 1 0,1-1 0,0 1 0,-5-5 0,9 7 0,-1-1 0,1 0 0,-1 1 0,0-1 0,1 1 0,0-1 0,-1 1 0,1-1 0,0 0 0,-1 1 0,1-1 0,0 0 0,0 1 0,0-1 0,0 0 0,0 1 0,0-1 0,1 1 0,-1-1 0,0 0 0,0 1 0,1-1 0,0 0 0,0-1 0,1 1 0,-1 0 0,1 0 0,-1 0 0,1 0 0,0 0 0,0 1 0,0-1 0,0 0 0,3-1 0,4 0 0,0 0 0,0 0 0,0 0 0,14-1 0,2 0 0,0 1 0,1 1 0,-1 1 0,1 0 0,-1 1 0,0 0 0,0 1 0,0 1 0,0 0 0,32 7 0,-40-7 0,-1-1 0,0 0 0,1 0 0,30 0 0,67-4 0,-69 1 0,-32 0 0,-1 0 0,25-4 0,19-1 0,27 3 0,-35 2 0,53-5 0,-61 2 0,4-1 0,2 2 0,-1 0 0,63 1 0,-107 2 0,0 0 0,0 0 0,0 0 0,0 0 0,0 0 0,-1 0 0,1 0 0,0 0 0,0 0 0,0 0 0,0 0 0,0 0 0,-1 0 0,1-1 0,0 1 0,0 0 0,0 0 0,-1 0 0,1-1 0,0 1 0,0 0 0,-1-1 0,1 1 0,-1 0 0,1-1 0,0 1 0,-1 0 0,1-1 0,-1 1 0,1-1 0,-1 1 0,1-2 0,-1 1 0,0 0 0,0 0 0,0 0 0,0 0 0,-1 0 0,1 0 0,-1 0 0,1 0 0,-1 0 0,1-1 0,-1 1 0,-1-1 0,-4-3 0,1-1 0,-2 1 0,-13-10 0,15 12 0,-1 0 0,0 0 0,0 1 0,-1 0 0,1-1 0,-1 1 0,0 1 0,1-1 0,-2 0 0,1 1 0,0 0 0,0 0 0,-1 0 0,-11 0 0,-7 0 0,-1 1 0,-47 2 0,23 3 0,1 0 0,1 2 0,-64 15 0,-57 2 0,73-11 0,50-6 0,-82 10 0,106-15 0,1 0 0,-1-1 0,-42-1 0,23-2 0,-67-7 0,93 6 0,0 1 0,0-1 0,0-1 0,0 1 0,1-1 0,0-1 0,-14-5 0,26 8 0,0 1 0,1-1 0,-1 1 0,1-1 0,0 1 0,0-1 0,0 0 0,0 1 0,0-1 0,1 0 0,-1 0 0,1 0 0,0 0 0,0 0 0,0 1 0,1-1 0,-1 0 0,1-1 0,0 1 0,0 0 0,0 0 0,0 0 0,1 0 0,1-3 0,-2 3 0,1 0 0,0-1 0,1 1 0,-1 0 0,1 0 0,0 0 0,0 0 0,0 0 0,0 0 0,0 0 0,1 1 0,0-1 0,-1 0 0,1 1 0,0-1 0,0 1 0,1-1 0,-1 1 0,0 0 0,1 0 0,0 0 0,3-1 0,16-1 0,0 1 0,0 0 0,1 1 0,-1 1 0,41 1 0,-41 0 0,0 0 0,0-1 0,0-1 0,-1 0 0,1 0 0,36-7 0,7-5 0,-42 7 0,-1 1 0,1 0 0,1 2 0,-1-1 0,1 2 0,30-2 0,241 6 0,-275-1 0,0 1 0,0 1 0,0-1 0,-1 2 0,0 0 0,20 5 0,-25-5 0,0 1 0,0 0 0,-1 1 0,24 11 0,19 8 0,-23-10 0,10 4 0,-41-18 0,1 0 0,-1 0 0,1 0 0,-1 0 0,1 0 0,0 0 0,0-1 0,0 1 0,0-1 0,5 1 0,-8-1 0,-1 0 0,1 0 0,-1 0 0,1 0 0,-1 0 0,0 0 0,1 0 0,-1 0 0,1 0 0,-1 0 0,1 0 0,-1 0 0,0 0 0,1 0 0,-1 0 0,1 0 0,-1 0 0,0 0 0,1-1 0,-1 1 0,0 0 0,1 0 0,-1 0 0,0 0 0,1-1 0,-1 1 0,0 0 0,1 0 0,-1-1 0,-5-5 0,-18-6 0,-1 2 0,-1 1 0,-43-13 0,58 20 0,-1-1 0,0 1 0,-1 0 0,1 0 0,0 1 0,-1-1 0,0 1 0,0 1 0,-21 0 0,-5 3 0,2 0 0,-69 14 0,71-11 0,0-1 0,0-1 0,-59 4 0,-261-2 0,320-5 0,11 0 0,-1-1 0,1 0 0,-24-3 0,46 3 0,-1 0 0,1 0 0,-1 0 0,0 0 0,1-1 0,-1 1 0,1 0 0,-1-1 0,1 1 0,0-1 0,-1 1 0,1-1 0,0 1 0,-1-1 0,1 0 0,0 1 0,0-1 0,0 0 0,0 1 0,0-1 0,0 0 0,0 0 0,1 1 0,-1-1 0,0 0 0,1 0 0,-1 0 0,1 0 0,0 0 0,-1 0 0,1 1 0,0-1 0,0 0 0,0 0 0,0 0 0,0 0 0,0 0 0,1 0 0,-1 0 0,0 0 0,2-1 0,0-1 0,0 0 0,0 1 0,0-1 0,0 0 0,1 1 0,0-1 0,0 1 0,0 0 0,0-1 0,1 1 0,-1 0 0,7-2 0,2 0 0,1 0 0,0 0 0,1 1 0,26-4 0,22-5 0,-37 6 0,10-4 0,63-10 0,-86 18 0,-1 1 0,0-1 0,1 1 0,-1 1 0,1-1 0,0 1 0,-1 0 0,1 1 0,-1 0 0,16 1 0,9 4 0,1-2 0,0-1 0,1 0 0,-1-2 0,0 0 0,66-4 0,-56 1-1365,-26 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3T10:32:44.248"/>
    </inkml:context>
    <inkml:brush xml:id="br0">
      <inkml:brushProperty name="width" value="0.00882" units="cm"/>
      <inkml:brushProperty name="height" value="0.00882" units="cm"/>
      <inkml:brushProperty name="color" value="#A77429"/>
    </inkml:brush>
  </inkml:definitions>
  <inkml:trace contextRef="#ctx0" brushRef="#br0">0 1 24575,'5'0'0,"0"0"0,0 1 0,0 0 0,0 0 0,-1 0 0,1 1 0,0-1 0,-1 1 0,1 0 0,4 4 0,5 3 0,22 18 0,5 4 0,42 24 0,-75-52 0,0 1 0,1-1 0,-1 0 0,1-1 0,0 0 0,10 2 0,56 0 0,-60-3 0,0-1 0,-1-1 0,1 0 0,0-1 0,-1 0 0,21-6 0,-12 2 0,1 2 0,0 1 0,28 0 0,-22 2 0,41-7 0,-66 6 0,-1 1 0,0 0 0,0-1 0,0 0 0,0 0 0,0 0 0,0 0 0,-1-1 0,7-5 0,2-3 0,14-17 0,-7 6 0,0 1-1365,-1 2-5461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3T10:32:44.249"/>
    </inkml:context>
    <inkml:brush xml:id="br0">
      <inkml:brushProperty name="width" value="0.00882" units="cm"/>
      <inkml:brushProperty name="height" value="0.00882" units="cm"/>
      <inkml:brushProperty name="color" value="#A77429"/>
    </inkml:brush>
  </inkml:definitions>
  <inkml:trace contextRef="#ctx0" brushRef="#br0">1 1 24575,'7'3'0,"1"1"0,-1 0 0,0 0 0,0 1 0,0 0 0,0 0 0,-1 1 0,0-1 0,9 12 0,3 2 0,-14-15 0,1-1 0,-1 1 0,1-1 0,0 0 0,-1 0 0,1-1 0,1 0 0,-1 0 0,0 0 0,6 1 0,10 2 0,28 2 0,-28-5 0,61 4 0,106-5 0,-84-2 0,-81 1 0,-13 1 0,1-1 0,-1 0 0,0-1 0,20-4 0,-27 5 0,0-1 0,0 0 0,0-1 0,-1 1 0,1 0 0,0-1 0,-1 0 0,1 1 0,-1-1 0,0 0 0,0 0 0,0 0 0,0-1 0,0 1 0,0 0 0,0-1 0,-1 0 0,1 1 0,-1-1 0,1 0 0,0-3 0,0-2-273,0 0 0,0 0 0,-1 0 0,1-17 0,-2 9-6553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3T10:32:44.250"/>
    </inkml:context>
    <inkml:brush xml:id="br0">
      <inkml:brushProperty name="width" value="0.00882" units="cm"/>
      <inkml:brushProperty name="height" value="0.00882" units="cm"/>
      <inkml:brushProperty name="color" value="#A77429"/>
    </inkml:brush>
  </inkml:definitions>
  <inkml:trace contextRef="#ctx0" brushRef="#br0">0 0 24575,'15'6'0,"-1"1"0,0 1 0,0 0 0,-1 0 0,0 1 0,23 22 0,-2-3 0,-26-23 0,1-1 0,0 1 0,0-1 0,0-1 0,0 0 0,15 4 0,-16-5 0,39 9 0,-25-6 0,30 9 0,-44-11 0,0-1 0,0 0 0,0 0 0,0-1 0,1 0 0,-1 0 0,1-1 0,-1-1 0,16-1 0,1-3 0,46-17 0,-27 8 0,22-3 0,31-11 0,-84 24-170,0 0-1,0-2 0,-1 1 1,0-2-1,0 1 0,0-2 1,13-10-1,-12 6-6655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3T10:32:44.251"/>
    </inkml:context>
    <inkml:brush xml:id="br0">
      <inkml:brushProperty name="width" value="0.00882" units="cm"/>
      <inkml:brushProperty name="height" value="0.00882" units="cm"/>
      <inkml:brushProperty name="color" value="#A77429"/>
    </inkml:brush>
  </inkml:definitions>
  <inkml:trace contextRef="#ctx0" brushRef="#br0">443 0 24575,'0'1'0,"-1"-1"0,0 0 0,0 0 0,1 1 0,-1-1 0,0 0 0,1 1 0,-1-1 0,0 1 0,1-1 0,-1 1 0,0-1 0,1 1 0,-1-1 0,1 1 0,-1-1 0,1 1 0,-1 0 0,1-1 0,0 1 0,-1 0 0,1 0 0,0-1 0,-1 1 0,1 0 0,0 0 0,0-1 0,0 2 0,-5 29 0,4-20 0,1-8 0,-1-1 0,0 1 0,1 0 0,-1-1 0,0 1 0,0-1 0,-1 0 0,1 1 0,0-1 0,-1 0 0,0 1 0,1-1 0,-1 0 0,-2 2 0,-2 0 0,0 1 0,-1-1 0,-10 5 0,9-5 0,0 1 0,-12 7 0,16-9 0,-1 0 0,0-1 0,0 0 0,0 0 0,0 0 0,0-1 0,0 0 0,-1 0 0,1 0 0,0-1 0,-1 1 0,-9-2 0,-23 3 0,31 0 0,-26 3 0,-40 3 0,62-8 0,1 1 0,0 1 0,-1 0 0,1 1 0,0 0 0,0 0 0,-17 9 0,22-7 342,12-6-2049,5-3-5119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49B42BFE-92C4-4864-8350-42F0478D0A3A}" type="datetimeFigureOut">
              <a:rPr lang="en-GB" smtClean="0"/>
              <a:t>20/01/2026</a:t>
            </a:fld>
            <a:endParaRPr lang="en-GB"/>
          </a:p>
        </p:txBody>
      </p:sp>
      <p:sp>
        <p:nvSpPr>
          <p:cNvPr id="4" name="Slide Image Placeholder 3"/>
          <p:cNvSpPr>
            <a:spLocks noGrp="1" noRot="1" noChangeAspect="1"/>
          </p:cNvSpPr>
          <p:nvPr>
            <p:ph type="sldImg" idx="2"/>
          </p:nvPr>
        </p:nvSpPr>
        <p:spPr>
          <a:xfrm>
            <a:off x="2239963" y="1241425"/>
            <a:ext cx="231775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D0ABAC3B-E04E-49B6-9DB6-F22088EB4DE4}" type="slidenum">
              <a:rPr lang="en-GB" smtClean="0"/>
              <a:t>‹#›</a:t>
            </a:fld>
            <a:endParaRPr lang="en-GB"/>
          </a:p>
        </p:txBody>
      </p:sp>
    </p:spTree>
    <p:extLst>
      <p:ext uri="{BB962C8B-B14F-4D97-AF65-F5344CB8AC3E}">
        <p14:creationId xmlns:p14="http://schemas.microsoft.com/office/powerpoint/2010/main" val="4446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a:latin typeface="Calibri"/>
                <a:ea typeface="Calibri"/>
                <a:cs typeface="Calibri"/>
              </a:rPr>
              <a:t>While the current design provides only the living space, its impact is maximized when complemented with distributions of non-food items (NFIs), WASH facilities, and designated cooking spaces.</a:t>
            </a:r>
          </a:p>
          <a:p>
            <a:endParaRPr lang="en-GB" dirty="0"/>
          </a:p>
        </p:txBody>
      </p:sp>
      <p:sp>
        <p:nvSpPr>
          <p:cNvPr id="4" name="Slide Number Placeholder 3"/>
          <p:cNvSpPr>
            <a:spLocks noGrp="1"/>
          </p:cNvSpPr>
          <p:nvPr>
            <p:ph type="sldNum" sz="quarter" idx="5"/>
          </p:nvPr>
        </p:nvSpPr>
        <p:spPr/>
        <p:txBody>
          <a:bodyPr/>
          <a:lstStyle/>
          <a:p>
            <a:fld id="{D0ABAC3B-E04E-49B6-9DB6-F22088EB4DE4}" type="slidenum">
              <a:rPr lang="en-GB" smtClean="0"/>
              <a:t>1</a:t>
            </a:fld>
            <a:endParaRPr lang="en-GB"/>
          </a:p>
        </p:txBody>
      </p:sp>
    </p:spTree>
    <p:extLst>
      <p:ext uri="{BB962C8B-B14F-4D97-AF65-F5344CB8AC3E}">
        <p14:creationId xmlns:p14="http://schemas.microsoft.com/office/powerpoint/2010/main" val="234060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ABAC3B-E04E-49B6-9DB6-F22088EB4DE4}" type="slidenum">
              <a:rPr lang="en-GB" smtClean="0"/>
              <a:t>13</a:t>
            </a:fld>
            <a:endParaRPr lang="en-GB"/>
          </a:p>
        </p:txBody>
      </p:sp>
    </p:spTree>
    <p:extLst>
      <p:ext uri="{BB962C8B-B14F-4D97-AF65-F5344CB8AC3E}">
        <p14:creationId xmlns:p14="http://schemas.microsoft.com/office/powerpoint/2010/main" val="3727062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20E4F-E39C-93AE-DBB6-D2F17761B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F3E30-F756-2077-5442-2A01D6131DE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652FDEC-90E1-E033-3A90-3999FC24324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C888448-A068-AE57-450B-6F2708E40BB8}"/>
              </a:ext>
            </a:extLst>
          </p:cNvPr>
          <p:cNvSpPr>
            <a:spLocks noGrp="1"/>
          </p:cNvSpPr>
          <p:nvPr>
            <p:ph type="sldNum" sz="quarter" idx="5"/>
          </p:nvPr>
        </p:nvSpPr>
        <p:spPr/>
        <p:txBody>
          <a:bodyPr/>
          <a:lstStyle/>
          <a:p>
            <a:fld id="{D0ABAC3B-E04E-49B6-9DB6-F22088EB4DE4}" type="slidenum">
              <a:rPr lang="en-GB" smtClean="0"/>
              <a:t>14</a:t>
            </a:fld>
            <a:endParaRPr lang="en-GB"/>
          </a:p>
        </p:txBody>
      </p:sp>
    </p:spTree>
    <p:extLst>
      <p:ext uri="{BB962C8B-B14F-4D97-AF65-F5344CB8AC3E}">
        <p14:creationId xmlns:p14="http://schemas.microsoft.com/office/powerpoint/2010/main" val="55052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75BD-3A87-ACE6-BA4C-B8D1C872A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CD73F-1F4F-8D47-D45B-6605B2F3E22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F7ED6D5-1966-9685-E112-2DBEE34BB39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56632E5-EAB4-8A0E-0863-84A97DD9B318}"/>
              </a:ext>
            </a:extLst>
          </p:cNvPr>
          <p:cNvSpPr>
            <a:spLocks noGrp="1"/>
          </p:cNvSpPr>
          <p:nvPr>
            <p:ph type="sldNum" sz="quarter" idx="5"/>
          </p:nvPr>
        </p:nvSpPr>
        <p:spPr/>
        <p:txBody>
          <a:bodyPr/>
          <a:lstStyle/>
          <a:p>
            <a:fld id="{D0ABAC3B-E04E-49B6-9DB6-F22088EB4DE4}" type="slidenum">
              <a:rPr lang="en-GB" smtClean="0"/>
              <a:t>2</a:t>
            </a:fld>
            <a:endParaRPr lang="en-GB"/>
          </a:p>
        </p:txBody>
      </p:sp>
    </p:spTree>
    <p:extLst>
      <p:ext uri="{BB962C8B-B14F-4D97-AF65-F5344CB8AC3E}">
        <p14:creationId xmlns:p14="http://schemas.microsoft.com/office/powerpoint/2010/main" val="428578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9E3FD-881D-AE18-92B3-819F57F89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30888-77FC-7C53-13E9-058E52FFAD1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119A9E9-19DA-5126-2CD9-77C9BEC42D1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35836DA-62AA-12AE-1FF2-8D9C4CC2F1B3}"/>
              </a:ext>
            </a:extLst>
          </p:cNvPr>
          <p:cNvSpPr>
            <a:spLocks noGrp="1"/>
          </p:cNvSpPr>
          <p:nvPr>
            <p:ph type="sldNum" sz="quarter" idx="5"/>
          </p:nvPr>
        </p:nvSpPr>
        <p:spPr/>
        <p:txBody>
          <a:bodyPr/>
          <a:lstStyle/>
          <a:p>
            <a:fld id="{D0ABAC3B-E04E-49B6-9DB6-F22088EB4DE4}" type="slidenum">
              <a:rPr lang="en-GB" smtClean="0"/>
              <a:t>3</a:t>
            </a:fld>
            <a:endParaRPr lang="en-GB"/>
          </a:p>
        </p:txBody>
      </p:sp>
    </p:spTree>
    <p:extLst>
      <p:ext uri="{BB962C8B-B14F-4D97-AF65-F5344CB8AC3E}">
        <p14:creationId xmlns:p14="http://schemas.microsoft.com/office/powerpoint/2010/main" val="376869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3c391d3f5e_2_7:notes"/>
          <p:cNvSpPr>
            <a:spLocks noGrp="1" noRot="1" noChangeAspect="1"/>
          </p:cNvSpPr>
          <p:nvPr>
            <p:ph type="sldImg" idx="2"/>
          </p:nvPr>
        </p:nvSpPr>
        <p:spPr>
          <a:xfrm>
            <a:off x="2109788" y="744538"/>
            <a:ext cx="25781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
        <p:nvSpPr>
          <p:cNvPr id="83" name="Google Shape;83;g33c391d3f5e_2_7:notes"/>
          <p:cNvSpPr txBox="1">
            <a:spLocks noGrp="1"/>
          </p:cNvSpPr>
          <p:nvPr>
            <p:ph type="body" idx="1"/>
          </p:nvPr>
        </p:nvSpPr>
        <p:spPr>
          <a:xfrm>
            <a:off x="679768" y="4716661"/>
            <a:ext cx="543814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ABAC3B-E04E-49B6-9DB6-F22088EB4DE4}" type="slidenum">
              <a:rPr lang="en-GB" smtClean="0"/>
              <a:t>6</a:t>
            </a:fld>
            <a:endParaRPr lang="en-GB"/>
          </a:p>
        </p:txBody>
      </p:sp>
    </p:spTree>
    <p:extLst>
      <p:ext uri="{BB962C8B-B14F-4D97-AF65-F5344CB8AC3E}">
        <p14:creationId xmlns:p14="http://schemas.microsoft.com/office/powerpoint/2010/main" val="709961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03CB3-410A-70E1-90E4-89632D4E0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81463-1AE5-D95F-DCAB-58177645752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4BE41FB-1EBE-FCF5-2A2A-FE576242F83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B5A00F-5ED9-C68C-6187-F43EFF4CC193}"/>
              </a:ext>
            </a:extLst>
          </p:cNvPr>
          <p:cNvSpPr>
            <a:spLocks noGrp="1"/>
          </p:cNvSpPr>
          <p:nvPr>
            <p:ph type="sldNum" sz="quarter" idx="5"/>
          </p:nvPr>
        </p:nvSpPr>
        <p:spPr/>
        <p:txBody>
          <a:bodyPr/>
          <a:lstStyle/>
          <a:p>
            <a:fld id="{D0ABAC3B-E04E-49B6-9DB6-F22088EB4DE4}" type="slidenum">
              <a:rPr lang="en-GB" smtClean="0"/>
              <a:t>7</a:t>
            </a:fld>
            <a:endParaRPr lang="en-GB"/>
          </a:p>
        </p:txBody>
      </p:sp>
    </p:spTree>
    <p:extLst>
      <p:ext uri="{BB962C8B-B14F-4D97-AF65-F5344CB8AC3E}">
        <p14:creationId xmlns:p14="http://schemas.microsoft.com/office/powerpoint/2010/main" val="503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ABAC3B-E04E-49B6-9DB6-F22088EB4DE4}" type="slidenum">
              <a:rPr lang="en-GB" smtClean="0"/>
              <a:t>8</a:t>
            </a:fld>
            <a:endParaRPr lang="en-GB"/>
          </a:p>
        </p:txBody>
      </p:sp>
    </p:spTree>
    <p:extLst>
      <p:ext uri="{BB962C8B-B14F-4D97-AF65-F5344CB8AC3E}">
        <p14:creationId xmlns:p14="http://schemas.microsoft.com/office/powerpoint/2010/main" val="3245580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a:spLocks noGrp="1" noRot="1" noChangeAspect="1"/>
          </p:cNvSpPr>
          <p:nvPr>
            <p:ph type="sldImg" idx="2"/>
          </p:nvPr>
        </p:nvSpPr>
        <p:spPr>
          <a:xfrm>
            <a:off x="2109788" y="744538"/>
            <a:ext cx="25781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
        <p:nvSpPr>
          <p:cNvPr id="325" name="Google Shape;325;p16:notes"/>
          <p:cNvSpPr txBox="1">
            <a:spLocks noGrp="1"/>
          </p:cNvSpPr>
          <p:nvPr>
            <p:ph type="body" idx="1"/>
          </p:nvPr>
        </p:nvSpPr>
        <p:spPr>
          <a:xfrm>
            <a:off x="679768" y="4716661"/>
            <a:ext cx="5438140" cy="446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3089923b1e_0_0:notes"/>
          <p:cNvSpPr>
            <a:spLocks noGrp="1" noRot="1" noChangeAspect="1"/>
          </p:cNvSpPr>
          <p:nvPr>
            <p:ph type="sldImg" idx="2"/>
          </p:nvPr>
        </p:nvSpPr>
        <p:spPr>
          <a:xfrm>
            <a:off x="2109788" y="744538"/>
            <a:ext cx="2578100"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479" name="Google Shape;479;g33089923b1e_0_0: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3375"/>
            </a:lvl1pPr>
          </a:lstStyle>
          <a:p>
            <a:r>
              <a:rPr lang="en-GB"/>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vert="horz" lIns="91440" tIns="45720" rIns="91440" bIns="45720" rtlCol="0" anchor="ctr"/>
          <a:lstStyle>
            <a:lvl1pPr>
              <a:defRPr lang="en-GB" sz="1200" smtClean="0">
                <a:solidFill>
                  <a:schemeClr val="accent1"/>
                </a:solidFill>
              </a:defRPr>
            </a:lvl1pPr>
          </a:lstStyle>
          <a:p>
            <a:fld id="{330EA680-D336-4FF7-8B7A-9848BB0A1C32}" type="slidenum">
              <a:rPr lang="en-GB" smtClean="0"/>
              <a:pPr/>
              <a:t>‹#›</a:t>
            </a:fld>
            <a:endParaRPr lang="en-GB" sz="1200">
              <a:solidFill>
                <a:schemeClr val="accent1"/>
              </a:solidFill>
            </a:endParaRPr>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sz="1200" b="1">
                <a:solidFill>
                  <a:schemeClr val="accent1"/>
                </a:solidFill>
              </a:defRPr>
            </a:lvl1pPr>
          </a:lstStyle>
          <a:p>
            <a:fld id="{330EA680-D336-4FF7-8B7A-9848BB0A1C32}" type="slidenum">
              <a:rPr lang="en-GB" smtClean="0"/>
              <a:pPr/>
              <a:t>‹#›</a:t>
            </a:fld>
            <a:endParaRPr lang="en-GB" b="1"/>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3375"/>
            </a:lvl1pPr>
          </a:lstStyle>
          <a:p>
            <a:r>
              <a:rPr lang="en-GB"/>
              <a:t>Click to edit Master title style</a:t>
            </a:r>
          </a:p>
        </p:txBody>
      </p:sp>
      <p:sp>
        <p:nvSpPr>
          <p:cNvPr id="3" name="Text Placeholder 2"/>
          <p:cNvSpPr>
            <a:spLocks noGrp="1"/>
          </p:cNvSpPr>
          <p:nvPr>
            <p:ph type="body" idx="1"/>
          </p:nvPr>
        </p:nvSpPr>
        <p:spPr>
          <a:xfrm>
            <a:off x="467916" y="6629225"/>
            <a:ext cx="5915025" cy="2166937"/>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GB"/>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20/01/2026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20/01/2026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20/01/2026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lvl1pPr>
              <a:defRPr sz="900"/>
            </a:lvl1pPr>
          </a:lstStyle>
          <a:p>
            <a:fld id="{330EA680-D336-4FF7-8B7A-9848BB0A1C32}" type="slidenum">
              <a:rPr lang="en-GB" smtClean="0"/>
              <a:pPr/>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GB"/>
              <a:t>Click to edit Master title style</a:t>
            </a:r>
          </a:p>
        </p:txBody>
      </p:sp>
      <p:sp>
        <p:nvSpPr>
          <p:cNvPr id="3" name="Content Placehold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GB"/>
              <a:t>Click to edit Master title style</a:t>
            </a:r>
          </a:p>
        </p:txBody>
      </p:sp>
      <p:sp>
        <p:nvSpPr>
          <p:cNvPr id="3" name="Picture Placeholder 2"/>
          <p:cNvSpPr>
            <a:spLocks noGrp="1" noChangeAspect="1"/>
          </p:cNvSpPr>
          <p:nvPr>
            <p:ph type="pic" idx="1"/>
          </p:nvPr>
        </p:nvSpPr>
        <p:spPr>
          <a:xfrm>
            <a:off x="2915543" y="1426281"/>
            <a:ext cx="3471863" cy="7039681"/>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a:t>Click icon to add picture</a:t>
            </a:r>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82000"/>
                  </a:schemeClr>
                </a:solidFill>
              </a:defRPr>
            </a:lvl1pPr>
          </a:lstStyle>
          <a:p>
            <a:fld id="{846CE7D5-CF57-46EF-B807-FDD0502418D4}" type="datetimeFigureOut">
              <a:rPr lang="en-GB" smtClean="0"/>
              <a:t>20/01/2026</a:t>
            </a:fld>
            <a:endParaRPr lang="en-GB"/>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13" Type="http://schemas.microsoft.com/office/2007/relationships/hdphoto" Target="../media/hdphoto3.wdp"/><Relationship Id="rId3" Type="http://schemas.openxmlformats.org/officeDocument/2006/relationships/image" Target="../media/image690.png"/><Relationship Id="rId7" Type="http://schemas.openxmlformats.org/officeDocument/2006/relationships/image" Target="../media/image72.png"/><Relationship Id="rId12" Type="http://schemas.openxmlformats.org/officeDocument/2006/relationships/image" Target="../media/image70.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74.png"/><Relationship Id="rId5" Type="http://schemas.openxmlformats.org/officeDocument/2006/relationships/image" Target="../media/image71.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3.png"/><Relationship Id="rId14" Type="http://schemas.openxmlformats.org/officeDocument/2006/relationships/image" Target="../media/image75.png"/></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microsoft.com/office/2018/10/relationships/comments" Target="../comments/modernComment_11B_6CA380B.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8" Type="http://schemas.openxmlformats.org/officeDocument/2006/relationships/image" Target="../media/image82.png"/><Relationship Id="rId3" Type="http://schemas.microsoft.com/office/2018/10/relationships/comments" Target="../comments/modernComment_11C_541C0C3C.xml"/><Relationship Id="rId7"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1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microsoft.com/office/2018/10/relationships/comments" Target="../comments/modernComment_123_6C65B914.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5.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18/10/relationships/comments" Target="../comments/modernComment_124_83A84036.xml"/><Relationship Id="rId7" Type="http://schemas.openxmlformats.org/officeDocument/2006/relationships/image" Target="../media/image19.jpeg"/><Relationship Id="rId12"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2.png"/><Relationship Id="rId5" Type="http://schemas.openxmlformats.org/officeDocument/2006/relationships/image" Target="../media/image17.jpeg"/><Relationship Id="rId10" Type="http://schemas.openxmlformats.org/officeDocument/2006/relationships/image" Target="../media/image15.jpeg"/><Relationship Id="rId4" Type="http://schemas.openxmlformats.org/officeDocument/2006/relationships/image" Target="../media/image16.jpeg"/><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18/10/relationships/comments" Target="../comments/modernComment_111_0.xml"/><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18/10/relationships/comments" Target="../comments/modernComment_10E_849D6319.xml"/><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microsoft.com/office/2018/10/relationships/comments" Target="../comments/modernComment_126_BAAFB448.xml"/><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0A3-4788-D950-2543-2D5ADF36D0F6}"/>
              </a:ext>
            </a:extLst>
          </p:cNvPr>
          <p:cNvSpPr>
            <a:spLocks noGrp="1"/>
          </p:cNvSpPr>
          <p:nvPr>
            <p:ph type="title"/>
          </p:nvPr>
        </p:nvSpPr>
        <p:spPr>
          <a:xfrm>
            <a:off x="324643" y="138847"/>
            <a:ext cx="6208713" cy="1914702"/>
          </a:xfrm>
        </p:spPr>
        <p:txBody>
          <a:bodyPr/>
          <a:lstStyle/>
          <a:p>
            <a:pPr algn="ctr"/>
            <a:r>
              <a:rPr lang="en-US" b="1" dirty="0" err="1">
                <a:solidFill>
                  <a:schemeClr val="tx2"/>
                </a:solidFill>
                <a:ea typeface="+mj-lt"/>
                <a:cs typeface="+mj-lt"/>
              </a:rPr>
              <a:t>دليل</a:t>
            </a:r>
            <a:r>
              <a:rPr lang="en-US" b="1" dirty="0">
                <a:solidFill>
                  <a:schemeClr val="tx2"/>
                </a:solidFill>
                <a:ea typeface="+mj-lt"/>
                <a:cs typeface="+mj-lt"/>
              </a:rPr>
              <a:t> </a:t>
            </a:r>
            <a:r>
              <a:rPr lang="en-US" b="1" dirty="0" err="1">
                <a:solidFill>
                  <a:schemeClr val="tx2"/>
                </a:solidFill>
                <a:ea typeface="+mj-lt"/>
                <a:cs typeface="+mj-lt"/>
              </a:rPr>
              <a:t>بناء</a:t>
            </a:r>
            <a:r>
              <a:rPr lang="en-US" b="1" dirty="0">
                <a:solidFill>
                  <a:schemeClr val="tx2"/>
                </a:solidFill>
                <a:ea typeface="+mj-lt"/>
                <a:cs typeface="+mj-lt"/>
              </a:rPr>
              <a:t> </a:t>
            </a:r>
            <a:r>
              <a:rPr lang="en-US" b="1" dirty="0" err="1">
                <a:solidFill>
                  <a:schemeClr val="tx2"/>
                </a:solidFill>
                <a:ea typeface="+mj-lt"/>
                <a:cs typeface="+mj-lt"/>
              </a:rPr>
              <a:t>المأوى</a:t>
            </a:r>
            <a:r>
              <a:rPr lang="en-US" b="1" dirty="0">
                <a:solidFill>
                  <a:schemeClr val="tx2"/>
                </a:solidFill>
                <a:ea typeface="+mj-lt"/>
                <a:cs typeface="+mj-lt"/>
              </a:rPr>
              <a:t> </a:t>
            </a:r>
            <a:r>
              <a:rPr lang="en-US" b="1" dirty="0" err="1">
                <a:solidFill>
                  <a:schemeClr val="tx2"/>
                </a:solidFill>
                <a:ea typeface="+mj-lt"/>
                <a:cs typeface="+mj-lt"/>
              </a:rPr>
              <a:t>الطارئ</a:t>
            </a:r>
            <a:endParaRPr lang="en-US" b="1" dirty="0">
              <a:solidFill>
                <a:schemeClr val="tx2"/>
              </a:solidFill>
            </a:endParaRPr>
          </a:p>
        </p:txBody>
      </p:sp>
      <p:sp>
        <p:nvSpPr>
          <p:cNvPr id="3" name="Content Placeholder 2">
            <a:extLst>
              <a:ext uri="{FF2B5EF4-FFF2-40B4-BE49-F238E27FC236}">
                <a16:creationId xmlns:a16="http://schemas.microsoft.com/office/drawing/2014/main" id="{F7841A8E-696D-94B7-62A0-585FCA8CDF01}"/>
              </a:ext>
            </a:extLst>
          </p:cNvPr>
          <p:cNvSpPr>
            <a:spLocks noGrp="1"/>
          </p:cNvSpPr>
          <p:nvPr>
            <p:ph idx="1"/>
          </p:nvPr>
        </p:nvSpPr>
        <p:spPr>
          <a:xfrm>
            <a:off x="471488" y="2166931"/>
            <a:ext cx="5915025" cy="4716469"/>
          </a:xfrm>
          <a:ln>
            <a:solidFill>
              <a:srgbClr val="042433"/>
            </a:solidFill>
          </a:ln>
        </p:spPr>
        <p:txBody>
          <a:bodyPr vert="horz" lIns="91440" tIns="45720" rIns="91440" bIns="45720" rtlCol="0" anchor="t">
            <a:normAutofit/>
          </a:bodyPr>
          <a:lstStyle/>
          <a:p>
            <a:pPr algn="r" rtl="1">
              <a:lnSpc>
                <a:spcPct val="100000"/>
              </a:lnSpc>
              <a:buNone/>
            </a:pPr>
            <a:r>
              <a:rPr lang="en-US" sz="1800" dirty="0" err="1">
                <a:latin typeface="Aptos"/>
                <a:ea typeface="Calibri"/>
              </a:rPr>
              <a:t>التصميم</a:t>
            </a:r>
            <a:r>
              <a:rPr lang="en-US" sz="1800" dirty="0">
                <a:latin typeface="Aptos"/>
                <a:ea typeface="Calibri"/>
              </a:rPr>
              <a:t> </a:t>
            </a:r>
            <a:r>
              <a:rPr lang="en-US" sz="1800" dirty="0" err="1">
                <a:latin typeface="Aptos"/>
                <a:ea typeface="Calibri"/>
              </a:rPr>
              <a:t>المعياري</a:t>
            </a:r>
            <a:r>
              <a:rPr lang="en-US" sz="1800" dirty="0">
                <a:latin typeface="Aptos"/>
                <a:ea typeface="Calibri"/>
              </a:rPr>
              <a:t> </a:t>
            </a:r>
            <a:r>
              <a:rPr lang="en-US" sz="1800" dirty="0" err="1">
                <a:latin typeface="Aptos"/>
                <a:ea typeface="Calibri"/>
              </a:rPr>
              <a:t>للمأوى</a:t>
            </a:r>
            <a:r>
              <a:rPr lang="en-US" sz="1800" dirty="0">
                <a:latin typeface="Aptos"/>
                <a:ea typeface="Calibri"/>
              </a:rPr>
              <a:t> </a:t>
            </a:r>
            <a:r>
              <a:rPr lang="en-US" sz="1800" dirty="0" err="1">
                <a:latin typeface="Aptos"/>
                <a:ea typeface="Calibri"/>
              </a:rPr>
              <a:t>هو</a:t>
            </a:r>
            <a:r>
              <a:rPr lang="en-US" sz="1800" dirty="0">
                <a:latin typeface="Aptos"/>
                <a:ea typeface="Calibri"/>
              </a:rPr>
              <a:t> </a:t>
            </a:r>
            <a:r>
              <a:rPr lang="en-US" sz="1800" dirty="0" err="1">
                <a:latin typeface="Aptos"/>
                <a:ea typeface="Calibri"/>
              </a:rPr>
              <a:t>هيكل</a:t>
            </a:r>
            <a:r>
              <a:rPr lang="en-US" sz="1800" dirty="0">
                <a:latin typeface="Aptos"/>
                <a:ea typeface="Calibri"/>
              </a:rPr>
              <a:t> </a:t>
            </a:r>
            <a:r>
              <a:rPr lang="en-US" sz="1800" dirty="0" err="1">
                <a:latin typeface="Aptos"/>
                <a:ea typeface="Calibri"/>
              </a:rPr>
              <a:t>مؤقت</a:t>
            </a:r>
            <a:r>
              <a:rPr lang="en-US" sz="1800" dirty="0">
                <a:latin typeface="Aptos"/>
                <a:ea typeface="Calibri"/>
              </a:rPr>
              <a:t> </a:t>
            </a:r>
            <a:r>
              <a:rPr lang="en-US" sz="1800" dirty="0" err="1">
                <a:latin typeface="Aptos"/>
                <a:ea typeface="Calibri"/>
              </a:rPr>
              <a:t>وقوي</a:t>
            </a:r>
            <a:r>
              <a:rPr lang="en-US" sz="1800" dirty="0">
                <a:latin typeface="Aptos"/>
                <a:ea typeface="Calibri"/>
              </a:rPr>
              <a:t> </a:t>
            </a:r>
            <a:r>
              <a:rPr lang="en-US" sz="1800" dirty="0" err="1">
                <a:latin typeface="Aptos"/>
                <a:ea typeface="Calibri"/>
              </a:rPr>
              <a:t>يعتمد</a:t>
            </a:r>
            <a:r>
              <a:rPr lang="en-US" sz="1800" dirty="0">
                <a:latin typeface="Aptos"/>
                <a:ea typeface="Calibri"/>
              </a:rPr>
              <a:t> </a:t>
            </a:r>
            <a:r>
              <a:rPr lang="en-US" sz="1800" dirty="0" err="1">
                <a:latin typeface="Aptos"/>
                <a:ea typeface="Calibri"/>
              </a:rPr>
              <a:t>على</a:t>
            </a:r>
            <a:r>
              <a:rPr lang="en-US" sz="1800" dirty="0">
                <a:latin typeface="Aptos"/>
                <a:ea typeface="Calibri"/>
              </a:rPr>
              <a:t> الألواح، </a:t>
            </a:r>
            <a:r>
              <a:rPr lang="en-US" sz="1800" dirty="0" err="1">
                <a:latin typeface="Aptos"/>
                <a:ea typeface="Calibri"/>
              </a:rPr>
              <a:t>مما</a:t>
            </a:r>
            <a:r>
              <a:rPr lang="en-US" sz="1800" dirty="0">
                <a:latin typeface="Aptos"/>
                <a:ea typeface="Calibri"/>
              </a:rPr>
              <a:t> </a:t>
            </a:r>
            <a:r>
              <a:rPr lang="en-US" sz="1800" dirty="0" err="1">
                <a:latin typeface="Aptos"/>
                <a:ea typeface="Calibri"/>
              </a:rPr>
              <a:t>يسمح</a:t>
            </a:r>
            <a:r>
              <a:rPr lang="en-US" sz="1800" dirty="0">
                <a:latin typeface="Aptos"/>
                <a:ea typeface="Calibri"/>
              </a:rPr>
              <a:t> </a:t>
            </a:r>
            <a:r>
              <a:rPr lang="en-US" sz="1800" dirty="0" err="1">
                <a:latin typeface="Aptos"/>
                <a:ea typeface="Calibri"/>
              </a:rPr>
              <a:t>بتمديده</a:t>
            </a:r>
            <a:r>
              <a:rPr lang="en-US" sz="1800" dirty="0">
                <a:latin typeface="Aptos"/>
                <a:ea typeface="Calibri"/>
              </a:rPr>
              <a:t> </a:t>
            </a:r>
            <a:r>
              <a:rPr lang="en-US" sz="1800" dirty="0" err="1">
                <a:latin typeface="Aptos"/>
                <a:ea typeface="Calibri"/>
              </a:rPr>
              <a:t>بسهولة</a:t>
            </a:r>
            <a:r>
              <a:rPr lang="en-US" sz="1800" dirty="0">
                <a:latin typeface="Aptos"/>
                <a:ea typeface="Calibri"/>
              </a:rPr>
              <a:t> </a:t>
            </a:r>
            <a:r>
              <a:rPr lang="en-US" sz="1800" dirty="0" err="1">
                <a:latin typeface="Aptos"/>
                <a:ea typeface="Calibri"/>
              </a:rPr>
              <a:t>لتلبية</a:t>
            </a:r>
            <a:r>
              <a:rPr lang="en-US" sz="1800" dirty="0">
                <a:latin typeface="Aptos"/>
                <a:ea typeface="Calibri"/>
              </a:rPr>
              <a:t> </a:t>
            </a:r>
            <a:r>
              <a:rPr lang="en-US" sz="1800" dirty="0" err="1">
                <a:latin typeface="Aptos"/>
                <a:ea typeface="Calibri"/>
              </a:rPr>
              <a:t>احتياجات</a:t>
            </a:r>
            <a:r>
              <a:rPr lang="en-US" sz="1800" dirty="0">
                <a:latin typeface="Aptos"/>
                <a:ea typeface="Calibri"/>
              </a:rPr>
              <a:t> </a:t>
            </a:r>
            <a:r>
              <a:rPr lang="en-US" sz="1800" dirty="0" err="1">
                <a:latin typeface="Aptos"/>
                <a:ea typeface="Calibri"/>
              </a:rPr>
              <a:t>المساحة</a:t>
            </a:r>
            <a:r>
              <a:rPr lang="en-US" sz="1800" dirty="0">
                <a:latin typeface="Aptos"/>
                <a:ea typeface="Calibri"/>
              </a:rPr>
              <a:t> </a:t>
            </a:r>
            <a:r>
              <a:rPr lang="en-US" sz="1800" dirty="0" err="1">
                <a:latin typeface="Aptos"/>
                <a:ea typeface="Calibri"/>
              </a:rPr>
              <a:t>المختلفة</a:t>
            </a:r>
            <a:r>
              <a:rPr lang="en-US" sz="1800" dirty="0">
                <a:latin typeface="Aptos"/>
                <a:ea typeface="Calibri"/>
              </a:rPr>
              <a:t> </a:t>
            </a:r>
            <a:r>
              <a:rPr lang="en-US" sz="1800" dirty="0" err="1">
                <a:latin typeface="Aptos"/>
                <a:ea typeface="Calibri"/>
              </a:rPr>
              <a:t>للأسر</a:t>
            </a:r>
            <a:r>
              <a:rPr lang="en-US" sz="1800" dirty="0">
                <a:latin typeface="Aptos"/>
                <a:ea typeface="Calibri"/>
              </a:rPr>
              <a:t>. </a:t>
            </a:r>
            <a:r>
              <a:rPr lang="ar-LB" sz="1800" dirty="0">
                <a:latin typeface="Segoe UI" panose="020B0502040204020203" pitchFamily="34" charset="0"/>
              </a:rPr>
              <a:t>يوفر</a:t>
            </a:r>
            <a:r>
              <a:rPr lang="en-US" sz="1800" dirty="0" err="1">
                <a:latin typeface="Aptos"/>
                <a:ea typeface="Calibri"/>
              </a:rPr>
              <a:t>التصميم</a:t>
            </a:r>
            <a:r>
              <a:rPr lang="en-US" sz="1800" dirty="0">
                <a:latin typeface="Aptos"/>
                <a:ea typeface="Calibri"/>
              </a:rPr>
              <a:t> </a:t>
            </a:r>
            <a:r>
              <a:rPr lang="en-US" sz="1800" dirty="0" err="1">
                <a:latin typeface="Aptos"/>
                <a:ea typeface="Calibri"/>
              </a:rPr>
              <a:t>الحالي</a:t>
            </a:r>
            <a:r>
              <a:rPr lang="en-US" sz="1800" dirty="0">
                <a:latin typeface="Aptos"/>
                <a:ea typeface="Calibri"/>
              </a:rPr>
              <a:t> </a:t>
            </a:r>
            <a:r>
              <a:rPr lang="en-US" sz="1800" dirty="0" err="1">
                <a:latin typeface="Aptos"/>
                <a:ea typeface="Calibri"/>
              </a:rPr>
              <a:t>مساحة</a:t>
            </a:r>
            <a:r>
              <a:rPr lang="en-US" sz="1800" dirty="0">
                <a:latin typeface="Aptos"/>
                <a:ea typeface="Calibri"/>
              </a:rPr>
              <a:t> </a:t>
            </a:r>
            <a:r>
              <a:rPr lang="en-US" sz="1800" dirty="0" err="1">
                <a:latin typeface="Aptos"/>
                <a:ea typeface="Calibri"/>
              </a:rPr>
              <a:t>المعيشة</a:t>
            </a:r>
            <a:r>
              <a:rPr lang="en-US" sz="1800" dirty="0">
                <a:latin typeface="Aptos"/>
                <a:ea typeface="Calibri"/>
              </a:rPr>
              <a:t> </a:t>
            </a:r>
            <a:r>
              <a:rPr lang="ar-LB" sz="1800" dirty="0">
                <a:latin typeface="Segoe UI" panose="020B0502040204020203" pitchFamily="34" charset="0"/>
              </a:rPr>
              <a:t>فقط </a:t>
            </a:r>
            <a:r>
              <a:rPr lang="ar-LB" sz="1800" dirty="0">
                <a:solidFill>
                  <a:srgbClr val="FF0000"/>
                </a:solidFill>
                <a:latin typeface="Segoe UI" panose="020B0502040204020203" pitchFamily="34" charset="0"/>
              </a:rPr>
              <a:t>يمكن للأسر تكييفها وفقًا لاحتياجاتها</a:t>
            </a:r>
            <a:r>
              <a:rPr lang="en-US" sz="1800" dirty="0">
                <a:solidFill>
                  <a:srgbClr val="FF0000"/>
                </a:solidFill>
                <a:latin typeface="Aptos"/>
                <a:ea typeface="Calibri"/>
              </a:rPr>
              <a:t>.</a:t>
            </a:r>
          </a:p>
          <a:p>
            <a:pPr marL="0" indent="0" algn="r" rtl="1">
              <a:lnSpc>
                <a:spcPct val="100000"/>
              </a:lnSpc>
              <a:buNone/>
            </a:pPr>
            <a:endParaRPr lang="en-GB" sz="1800" dirty="0">
              <a:solidFill>
                <a:srgbClr val="FF0000"/>
              </a:solidFill>
              <a:latin typeface="Calibri"/>
              <a:ea typeface="Calibri"/>
            </a:endParaRPr>
          </a:p>
          <a:p>
            <a:pPr algn="r" rtl="1">
              <a:lnSpc>
                <a:spcPct val="100000"/>
              </a:lnSpc>
              <a:buNone/>
            </a:pPr>
            <a:r>
              <a:rPr lang="en-US" sz="1800" dirty="0" err="1">
                <a:latin typeface="Aptos"/>
                <a:ea typeface="Calibri"/>
              </a:rPr>
              <a:t>يمكن</a:t>
            </a:r>
            <a:r>
              <a:rPr lang="en-US" sz="1800" dirty="0">
                <a:latin typeface="Aptos"/>
                <a:ea typeface="Calibri"/>
              </a:rPr>
              <a:t> </a:t>
            </a:r>
            <a:r>
              <a:rPr lang="en-US" sz="1800" dirty="0" err="1">
                <a:latin typeface="Aptos"/>
                <a:ea typeface="Calibri"/>
              </a:rPr>
              <a:t>تفكيكه</a:t>
            </a:r>
            <a:r>
              <a:rPr lang="en-US" sz="1800" dirty="0">
                <a:latin typeface="Aptos"/>
                <a:ea typeface="Calibri"/>
              </a:rPr>
              <a:t> </a:t>
            </a:r>
            <a:r>
              <a:rPr lang="en-US" sz="1800" dirty="0" err="1">
                <a:latin typeface="Aptos"/>
                <a:ea typeface="Calibri"/>
              </a:rPr>
              <a:t>ونقله</a:t>
            </a:r>
            <a:r>
              <a:rPr lang="en-US" sz="1800" dirty="0">
                <a:ea typeface="Calibri"/>
              </a:rPr>
              <a:t> </a:t>
            </a:r>
            <a:r>
              <a:rPr lang="en-US" sz="1800" dirty="0" err="1">
                <a:ea typeface="Calibri"/>
              </a:rPr>
              <a:t>بسرعة</a:t>
            </a:r>
            <a:r>
              <a:rPr lang="en-US" sz="1800" dirty="0">
                <a:latin typeface="Aptos"/>
                <a:ea typeface="Calibri"/>
              </a:rPr>
              <a:t>، </a:t>
            </a:r>
            <a:r>
              <a:rPr lang="en-US" sz="1800" dirty="0" err="1">
                <a:latin typeface="Aptos"/>
                <a:ea typeface="Calibri"/>
              </a:rPr>
              <a:t>مما</a:t>
            </a:r>
            <a:r>
              <a:rPr lang="en-US" sz="1800" dirty="0">
                <a:latin typeface="Aptos"/>
                <a:ea typeface="Calibri"/>
              </a:rPr>
              <a:t> </a:t>
            </a:r>
            <a:r>
              <a:rPr lang="en-US" sz="1800" dirty="0" err="1">
                <a:latin typeface="Aptos"/>
                <a:ea typeface="Calibri"/>
              </a:rPr>
              <a:t>يجعله</a:t>
            </a:r>
            <a:r>
              <a:rPr lang="en-US" sz="1800" dirty="0">
                <a:latin typeface="Aptos"/>
                <a:ea typeface="Calibri"/>
              </a:rPr>
              <a:t> </a:t>
            </a:r>
            <a:r>
              <a:rPr lang="en-US" sz="1800" dirty="0" err="1">
                <a:latin typeface="Aptos"/>
                <a:ea typeface="Calibri"/>
              </a:rPr>
              <a:t>مناسبًا</a:t>
            </a:r>
            <a:r>
              <a:rPr lang="en-US" sz="1800" dirty="0">
                <a:latin typeface="Aptos"/>
                <a:ea typeface="Calibri"/>
              </a:rPr>
              <a:t> </a:t>
            </a:r>
            <a:r>
              <a:rPr lang="en-US" sz="1800" dirty="0" err="1">
                <a:latin typeface="Aptos"/>
                <a:ea typeface="Calibri"/>
              </a:rPr>
              <a:t>للبيئات</a:t>
            </a:r>
            <a:r>
              <a:rPr lang="en-US" sz="1800" dirty="0">
                <a:latin typeface="Aptos"/>
                <a:ea typeface="Calibri"/>
              </a:rPr>
              <a:t> </a:t>
            </a:r>
            <a:r>
              <a:rPr lang="ar-LB" sz="1800" dirty="0">
                <a:latin typeface="Aptos"/>
                <a:ea typeface="Calibri"/>
              </a:rPr>
              <a:t>المؤقتة</a:t>
            </a:r>
            <a:endParaRPr lang="en-GB" sz="1800" dirty="0">
              <a:latin typeface="Aptos"/>
              <a:ea typeface="Calibri"/>
            </a:endParaRPr>
          </a:p>
          <a:p>
            <a:pPr marL="0" indent="0" algn="r" rtl="1">
              <a:lnSpc>
                <a:spcPct val="100000"/>
              </a:lnSpc>
              <a:buNone/>
            </a:pPr>
            <a:endParaRPr lang="en-GB" sz="1800" dirty="0">
              <a:latin typeface="Calibri"/>
              <a:ea typeface="Calibri"/>
            </a:endParaRPr>
          </a:p>
          <a:p>
            <a:pPr algn="r" rtl="1">
              <a:lnSpc>
                <a:spcPct val="100000"/>
              </a:lnSpc>
              <a:buNone/>
            </a:pPr>
            <a:r>
              <a:rPr lang="en-US" sz="1800" dirty="0" err="1">
                <a:latin typeface="Aptos"/>
                <a:ea typeface="Calibri"/>
              </a:rPr>
              <a:t>يستغرق</a:t>
            </a:r>
            <a:r>
              <a:rPr lang="en-US" sz="1800" dirty="0">
                <a:latin typeface="Aptos"/>
                <a:ea typeface="Calibri"/>
              </a:rPr>
              <a:t> </a:t>
            </a:r>
            <a:r>
              <a:rPr lang="en-US" sz="1800" dirty="0" err="1">
                <a:latin typeface="Aptos"/>
                <a:ea typeface="Calibri"/>
              </a:rPr>
              <a:t>تركيب</a:t>
            </a:r>
            <a:r>
              <a:rPr lang="en-US" sz="1800" dirty="0">
                <a:latin typeface="Aptos"/>
                <a:ea typeface="Calibri"/>
              </a:rPr>
              <a:t> </a:t>
            </a:r>
            <a:r>
              <a:rPr lang="en-US" sz="1800" dirty="0" err="1">
                <a:latin typeface="Aptos"/>
                <a:ea typeface="Calibri"/>
              </a:rPr>
              <a:t>المأوى</a:t>
            </a:r>
            <a:r>
              <a:rPr lang="en-US" sz="1800" dirty="0">
                <a:latin typeface="Aptos"/>
                <a:ea typeface="Calibri"/>
              </a:rPr>
              <a:t> </a:t>
            </a:r>
            <a:r>
              <a:rPr lang="en-US" sz="1800" dirty="0" err="1">
                <a:latin typeface="Aptos"/>
                <a:ea typeface="Calibri"/>
              </a:rPr>
              <a:t>البالغ</a:t>
            </a:r>
            <a:r>
              <a:rPr lang="en-US" sz="1800" dirty="0">
                <a:latin typeface="Aptos"/>
                <a:ea typeface="Calibri"/>
              </a:rPr>
              <a:t> </a:t>
            </a:r>
            <a:r>
              <a:rPr lang="en-US" sz="1800" dirty="0" err="1">
                <a:latin typeface="Aptos"/>
                <a:ea typeface="Calibri"/>
              </a:rPr>
              <a:t>مساحته</a:t>
            </a:r>
            <a:r>
              <a:rPr lang="en-US" sz="1800" dirty="0">
                <a:latin typeface="Aptos"/>
                <a:ea typeface="Calibri"/>
              </a:rPr>
              <a:t> </a:t>
            </a:r>
            <a:r>
              <a:rPr lang="en-US" sz="1800" b="1" dirty="0">
                <a:latin typeface="Calibri" panose="020F0502020204030204" pitchFamily="34" charset="0"/>
                <a:ea typeface="Calibri" panose="020F0502020204030204" pitchFamily="34" charset="0"/>
                <a:cs typeface="Calibri" panose="020F0502020204030204" pitchFamily="34" charset="0"/>
              </a:rPr>
              <a:t>١٧</a:t>
            </a:r>
            <a:r>
              <a:rPr lang="en-US" sz="1800" b="1" dirty="0">
                <a:latin typeface="Aptos"/>
                <a:ea typeface="Calibri"/>
              </a:rPr>
              <a:t> </a:t>
            </a:r>
            <a:r>
              <a:rPr lang="en-US" sz="1800" b="1" dirty="0" err="1">
                <a:latin typeface="Aptos"/>
                <a:ea typeface="Calibri"/>
              </a:rPr>
              <a:t>مترًا</a:t>
            </a:r>
            <a:r>
              <a:rPr lang="en-US" sz="1800" b="1" dirty="0">
                <a:latin typeface="Aptos"/>
                <a:ea typeface="Calibri"/>
              </a:rPr>
              <a:t> </a:t>
            </a:r>
            <a:r>
              <a:rPr lang="en-US" sz="1800" b="1" dirty="0" err="1">
                <a:latin typeface="Aptos"/>
                <a:ea typeface="Calibri"/>
              </a:rPr>
              <a:t>مربعًا</a:t>
            </a:r>
            <a:r>
              <a:rPr lang="en-US" sz="1800" dirty="0">
                <a:latin typeface="Aptos"/>
                <a:ea typeface="Calibri"/>
              </a:rPr>
              <a:t>، </a:t>
            </a:r>
            <a:r>
              <a:rPr lang="en-US" sz="1800" dirty="0" err="1">
                <a:latin typeface="Aptos"/>
                <a:ea typeface="Calibri"/>
              </a:rPr>
              <a:t>والذي</a:t>
            </a:r>
            <a:r>
              <a:rPr lang="en-US" sz="1800" dirty="0">
                <a:latin typeface="Aptos"/>
                <a:ea typeface="Calibri"/>
              </a:rPr>
              <a:t> </a:t>
            </a:r>
            <a:r>
              <a:rPr lang="en-US" sz="1800" dirty="0" err="1">
                <a:latin typeface="Aptos"/>
                <a:ea typeface="Calibri"/>
              </a:rPr>
              <a:t>يستوعب</a:t>
            </a:r>
            <a:r>
              <a:rPr lang="en-US" sz="1800" dirty="0">
                <a:latin typeface="Aptos"/>
                <a:ea typeface="Calibri"/>
              </a:rPr>
              <a:t> </a:t>
            </a:r>
            <a:r>
              <a:rPr lang="en-US" sz="1800" dirty="0" err="1">
                <a:latin typeface="Aptos"/>
                <a:ea typeface="Calibri"/>
              </a:rPr>
              <a:t>ما</a:t>
            </a:r>
            <a:r>
              <a:rPr lang="en-US" sz="1800" dirty="0">
                <a:latin typeface="Aptos"/>
                <a:ea typeface="Calibri"/>
              </a:rPr>
              <a:t> </a:t>
            </a:r>
            <a:r>
              <a:rPr lang="en-US" sz="1800" dirty="0" err="1">
                <a:latin typeface="Aptos"/>
                <a:ea typeface="Calibri"/>
              </a:rPr>
              <a:t>يصل</a:t>
            </a:r>
            <a:r>
              <a:rPr lang="en-US" sz="1800" dirty="0">
                <a:latin typeface="Aptos"/>
                <a:ea typeface="Calibri"/>
              </a:rPr>
              <a:t> </a:t>
            </a:r>
            <a:r>
              <a:rPr lang="en-US" sz="1800" dirty="0" err="1">
                <a:latin typeface="Aptos"/>
                <a:ea typeface="Calibri"/>
              </a:rPr>
              <a:t>إلى</a:t>
            </a:r>
            <a:r>
              <a:rPr lang="en-US" sz="1800" b="1" dirty="0">
                <a:latin typeface="Aptos"/>
                <a:ea typeface="Calibri"/>
              </a:rPr>
              <a:t> </a:t>
            </a:r>
            <a:r>
              <a:rPr lang="en-US" sz="1800" b="1" dirty="0">
                <a:latin typeface="Calibri" panose="020F0502020204030204" pitchFamily="34" charset="0"/>
                <a:ea typeface="Calibri" panose="020F0502020204030204" pitchFamily="34" charset="0"/>
                <a:cs typeface="Calibri" panose="020F0502020204030204" pitchFamily="34" charset="0"/>
              </a:rPr>
              <a:t>٥</a:t>
            </a:r>
            <a:r>
              <a:rPr lang="en-US" sz="1800" b="1" dirty="0">
                <a:latin typeface="Aptos"/>
                <a:ea typeface="Calibri"/>
              </a:rPr>
              <a:t>  </a:t>
            </a:r>
            <a:r>
              <a:rPr lang="en-US" sz="1800" b="1" dirty="0" err="1">
                <a:latin typeface="Aptos"/>
                <a:ea typeface="Calibri"/>
              </a:rPr>
              <a:t>أشخاص</a:t>
            </a:r>
            <a:r>
              <a:rPr lang="en-US" sz="1800" dirty="0">
                <a:latin typeface="Aptos"/>
                <a:ea typeface="Calibri"/>
              </a:rPr>
              <a:t>، </a:t>
            </a:r>
            <a:r>
              <a:rPr lang="en-US" sz="1800" dirty="0" err="1">
                <a:latin typeface="Aptos"/>
                <a:ea typeface="Calibri"/>
              </a:rPr>
              <a:t>عادةً</a:t>
            </a:r>
            <a:r>
              <a:rPr lang="en-US" sz="1800" dirty="0">
                <a:latin typeface="Aptos"/>
                <a:ea typeface="Calibri"/>
              </a:rPr>
              <a:t> </a:t>
            </a:r>
            <a:r>
              <a:rPr lang="en-US" sz="1800" dirty="0" err="1">
                <a:latin typeface="Aptos"/>
                <a:ea typeface="Calibri"/>
              </a:rPr>
              <a:t>حوالي</a:t>
            </a:r>
            <a:r>
              <a:rPr lang="en-US" sz="1800" dirty="0">
                <a:latin typeface="Aptos"/>
                <a:ea typeface="Calibri"/>
              </a:rPr>
              <a:t> </a:t>
            </a:r>
            <a:r>
              <a:rPr lang="en-US" sz="1800" dirty="0" err="1">
                <a:latin typeface="Aptos"/>
                <a:ea typeface="Calibri"/>
              </a:rPr>
              <a:t>يوم</a:t>
            </a:r>
            <a:r>
              <a:rPr lang="en-US" sz="1800" dirty="0">
                <a:latin typeface="Aptos"/>
                <a:ea typeface="Calibri"/>
              </a:rPr>
              <a:t> </a:t>
            </a:r>
            <a:r>
              <a:rPr lang="en-US" sz="1800" dirty="0" err="1">
                <a:latin typeface="Aptos"/>
                <a:ea typeface="Calibri"/>
              </a:rPr>
              <a:t>واحد</a:t>
            </a:r>
            <a:r>
              <a:rPr lang="en-US" sz="1800" dirty="0">
                <a:latin typeface="Aptos"/>
                <a:ea typeface="Calibri"/>
              </a:rPr>
              <a:t>، </a:t>
            </a:r>
            <a:r>
              <a:rPr lang="en-US" sz="1800" dirty="0" err="1">
                <a:latin typeface="Aptos"/>
                <a:ea typeface="Calibri"/>
              </a:rPr>
              <a:t>بواسطة</a:t>
            </a:r>
            <a:r>
              <a:rPr lang="en-US" sz="1800" dirty="0">
                <a:solidFill>
                  <a:srgbClr val="000000"/>
                </a:solidFill>
                <a:latin typeface="Aptos"/>
                <a:ea typeface="Calibri"/>
              </a:rPr>
              <a:t> </a:t>
            </a:r>
            <a:r>
              <a:rPr lang="en-US" sz="1800" dirty="0" err="1">
                <a:solidFill>
                  <a:srgbClr val="000000"/>
                </a:solidFill>
                <a:latin typeface="Aptos"/>
                <a:ea typeface="Calibri"/>
              </a:rPr>
              <a:t>عامل</a:t>
            </a:r>
            <a:r>
              <a:rPr lang="en-US" sz="1800" dirty="0">
                <a:solidFill>
                  <a:srgbClr val="000000"/>
                </a:solidFill>
                <a:latin typeface="Aptos"/>
                <a:ea typeface="Calibri"/>
              </a:rPr>
              <a:t> </a:t>
            </a:r>
            <a:r>
              <a:rPr lang="en-US" sz="1800" dirty="0" err="1">
                <a:solidFill>
                  <a:srgbClr val="000000"/>
                </a:solidFill>
                <a:latin typeface="Aptos"/>
                <a:ea typeface="Calibri"/>
              </a:rPr>
              <a:t>ماهر</a:t>
            </a:r>
            <a:r>
              <a:rPr lang="en-US" sz="1800" dirty="0">
                <a:solidFill>
                  <a:srgbClr val="000000"/>
                </a:solidFill>
                <a:latin typeface="Aptos"/>
                <a:ea typeface="Calibri"/>
              </a:rPr>
              <a:t> </a:t>
            </a:r>
            <a:r>
              <a:rPr lang="en-US" sz="1800" dirty="0" err="1">
                <a:solidFill>
                  <a:srgbClr val="000000"/>
                </a:solidFill>
                <a:latin typeface="Aptos"/>
                <a:ea typeface="Calibri"/>
              </a:rPr>
              <a:t>واحد</a:t>
            </a:r>
            <a:r>
              <a:rPr lang="en-US" sz="1800" dirty="0">
                <a:solidFill>
                  <a:srgbClr val="000000"/>
                </a:solidFill>
                <a:latin typeface="Aptos"/>
                <a:ea typeface="Calibri"/>
              </a:rPr>
              <a:t> </a:t>
            </a:r>
            <a:r>
              <a:rPr lang="en-US" sz="1800" dirty="0" err="1">
                <a:solidFill>
                  <a:srgbClr val="000000"/>
                </a:solidFill>
                <a:latin typeface="Aptos"/>
                <a:ea typeface="Calibri"/>
              </a:rPr>
              <a:t>وعاملين</a:t>
            </a:r>
            <a:r>
              <a:rPr lang="en-US" sz="1800" dirty="0">
                <a:solidFill>
                  <a:srgbClr val="000000"/>
                </a:solidFill>
                <a:latin typeface="Aptos"/>
                <a:ea typeface="Calibri"/>
              </a:rPr>
              <a:t> </a:t>
            </a:r>
            <a:r>
              <a:rPr lang="en-US" sz="1800" dirty="0" err="1">
                <a:solidFill>
                  <a:srgbClr val="000000"/>
                </a:solidFill>
                <a:latin typeface="Aptos"/>
                <a:ea typeface="Calibri"/>
              </a:rPr>
              <a:t>غير</a:t>
            </a:r>
            <a:r>
              <a:rPr lang="en-US" sz="1800" dirty="0">
                <a:solidFill>
                  <a:srgbClr val="000000"/>
                </a:solidFill>
                <a:latin typeface="Aptos"/>
                <a:ea typeface="Calibri"/>
              </a:rPr>
              <a:t> </a:t>
            </a:r>
            <a:r>
              <a:rPr lang="en-US" sz="1800" dirty="0" err="1">
                <a:solidFill>
                  <a:srgbClr val="000000"/>
                </a:solidFill>
                <a:latin typeface="Aptos"/>
                <a:ea typeface="Calibri"/>
              </a:rPr>
              <a:t>ماهرين</a:t>
            </a:r>
            <a:r>
              <a:rPr lang="en-US" sz="1800" dirty="0">
                <a:latin typeface="Aptos"/>
                <a:ea typeface="Calibri"/>
              </a:rPr>
              <a:t>. </a:t>
            </a:r>
            <a:r>
              <a:rPr lang="en-US" sz="1800" dirty="0" err="1">
                <a:latin typeface="Aptos"/>
                <a:ea typeface="Calibri"/>
              </a:rPr>
              <a:t>كما</a:t>
            </a:r>
            <a:r>
              <a:rPr lang="en-US" sz="1800" dirty="0">
                <a:latin typeface="Aptos"/>
                <a:ea typeface="Calibri"/>
              </a:rPr>
              <a:t> </a:t>
            </a:r>
            <a:r>
              <a:rPr lang="en-US" sz="1800" dirty="0" err="1">
                <a:latin typeface="Aptos"/>
                <a:ea typeface="Calibri"/>
              </a:rPr>
              <a:t>يمكن</a:t>
            </a:r>
            <a:r>
              <a:rPr lang="en-US" sz="1800" dirty="0">
                <a:latin typeface="Aptos"/>
                <a:ea typeface="Calibri"/>
              </a:rPr>
              <a:t> </a:t>
            </a:r>
            <a:r>
              <a:rPr lang="en-US" sz="1800" dirty="0" err="1">
                <a:latin typeface="Aptos"/>
                <a:ea typeface="Calibri"/>
              </a:rPr>
              <a:t>بناء</a:t>
            </a:r>
            <a:r>
              <a:rPr lang="en-US" sz="1800" dirty="0">
                <a:latin typeface="Aptos"/>
                <a:ea typeface="Calibri"/>
              </a:rPr>
              <a:t> </a:t>
            </a:r>
            <a:r>
              <a:rPr lang="en-US" sz="1800" dirty="0" err="1">
                <a:latin typeface="Aptos"/>
                <a:ea typeface="Calibri"/>
              </a:rPr>
              <a:t>هذا</a:t>
            </a:r>
            <a:r>
              <a:rPr lang="en-US" sz="1800" dirty="0">
                <a:latin typeface="Aptos"/>
                <a:ea typeface="Calibri"/>
              </a:rPr>
              <a:t> </a:t>
            </a:r>
            <a:r>
              <a:rPr lang="en-US" sz="1800" dirty="0" err="1">
                <a:latin typeface="Aptos"/>
                <a:ea typeface="Calibri"/>
              </a:rPr>
              <a:t>المأوى</a:t>
            </a:r>
            <a:r>
              <a:rPr lang="en-US" sz="1800" dirty="0">
                <a:latin typeface="Aptos"/>
                <a:ea typeface="Calibri"/>
              </a:rPr>
              <a:t> </a:t>
            </a:r>
            <a:r>
              <a:rPr lang="en-US" sz="1800" dirty="0" err="1">
                <a:latin typeface="Aptos"/>
                <a:ea typeface="Calibri"/>
              </a:rPr>
              <a:t>من</a:t>
            </a:r>
            <a:r>
              <a:rPr lang="en-US" sz="1800" dirty="0">
                <a:latin typeface="Aptos"/>
                <a:ea typeface="Calibri"/>
              </a:rPr>
              <a:t> </a:t>
            </a:r>
            <a:r>
              <a:rPr lang="en-US" sz="1800" dirty="0" err="1">
                <a:latin typeface="Aptos"/>
                <a:ea typeface="Calibri"/>
              </a:rPr>
              <a:t>خلال</a:t>
            </a:r>
            <a:r>
              <a:rPr lang="en-US" sz="1800" dirty="0">
                <a:latin typeface="Aptos"/>
                <a:ea typeface="Calibri"/>
              </a:rPr>
              <a:t> </a:t>
            </a:r>
            <a:r>
              <a:rPr lang="en-US" sz="1800" dirty="0" err="1">
                <a:latin typeface="Aptos"/>
                <a:ea typeface="Calibri"/>
              </a:rPr>
              <a:t>نهج</a:t>
            </a:r>
            <a:r>
              <a:rPr lang="en-US" sz="1800" dirty="0">
                <a:latin typeface="Aptos"/>
                <a:ea typeface="Calibri"/>
              </a:rPr>
              <a:t> </a:t>
            </a:r>
            <a:r>
              <a:rPr lang="en-US" sz="1800" dirty="0" err="1">
                <a:latin typeface="Aptos"/>
                <a:ea typeface="Calibri"/>
              </a:rPr>
              <a:t>تقوده</a:t>
            </a:r>
            <a:r>
              <a:rPr lang="en-US" sz="1800" dirty="0">
                <a:latin typeface="Aptos"/>
                <a:ea typeface="Calibri"/>
              </a:rPr>
              <a:t> </a:t>
            </a:r>
            <a:r>
              <a:rPr lang="en-US" sz="1800" dirty="0" err="1">
                <a:latin typeface="Aptos"/>
                <a:ea typeface="Calibri"/>
              </a:rPr>
              <a:t>الأسر</a:t>
            </a:r>
            <a:r>
              <a:rPr lang="ar-LB" sz="1800" dirty="0">
                <a:latin typeface="Aptos"/>
                <a:ea typeface="Calibri"/>
              </a:rPr>
              <a:t>ة</a:t>
            </a:r>
            <a:r>
              <a:rPr lang="en-US" sz="1800" dirty="0">
                <a:latin typeface="Aptos"/>
                <a:ea typeface="Calibri"/>
              </a:rPr>
              <a:t>. </a:t>
            </a:r>
            <a:r>
              <a:rPr lang="en-US" sz="1800" dirty="0" err="1">
                <a:latin typeface="Aptos"/>
                <a:ea typeface="Calibri"/>
              </a:rPr>
              <a:t>ومع</a:t>
            </a:r>
            <a:r>
              <a:rPr lang="en-US" sz="1800" dirty="0">
                <a:latin typeface="Aptos"/>
                <a:ea typeface="Calibri"/>
              </a:rPr>
              <a:t> </a:t>
            </a:r>
            <a:r>
              <a:rPr lang="en-US" sz="1800" dirty="0" err="1">
                <a:latin typeface="Aptos"/>
                <a:ea typeface="Calibri"/>
              </a:rPr>
              <a:t>ذلك</a:t>
            </a:r>
            <a:r>
              <a:rPr lang="en-US" sz="1800" dirty="0">
                <a:latin typeface="Aptos"/>
                <a:ea typeface="Calibri"/>
              </a:rPr>
              <a:t>، </a:t>
            </a:r>
            <a:r>
              <a:rPr lang="en-US" sz="1800" dirty="0" err="1">
                <a:latin typeface="Aptos"/>
                <a:ea typeface="Calibri"/>
              </a:rPr>
              <a:t>قد</a:t>
            </a:r>
            <a:r>
              <a:rPr lang="en-US" sz="1800" dirty="0">
                <a:latin typeface="Aptos"/>
                <a:ea typeface="Calibri"/>
              </a:rPr>
              <a:t> </a:t>
            </a:r>
            <a:r>
              <a:rPr lang="en-US" sz="1800" dirty="0" err="1">
                <a:latin typeface="Aptos"/>
                <a:ea typeface="Calibri"/>
              </a:rPr>
              <a:t>تواجه</a:t>
            </a:r>
            <a:r>
              <a:rPr lang="en-US" sz="1800" dirty="0">
                <a:latin typeface="Aptos"/>
                <a:ea typeface="Calibri"/>
              </a:rPr>
              <a:t> </a:t>
            </a:r>
            <a:r>
              <a:rPr lang="en-US" sz="1800" dirty="0" err="1">
                <a:latin typeface="Aptos"/>
                <a:ea typeface="Calibri"/>
              </a:rPr>
              <a:t>الأسر</a:t>
            </a:r>
            <a:r>
              <a:rPr lang="en-US" sz="1800" dirty="0">
                <a:latin typeface="Aptos"/>
                <a:ea typeface="Calibri"/>
              </a:rPr>
              <a:t> </a:t>
            </a:r>
            <a:r>
              <a:rPr lang="en-US" sz="1800" dirty="0" err="1">
                <a:latin typeface="Aptos"/>
                <a:ea typeface="Calibri"/>
              </a:rPr>
              <a:t>الضعيفة</a:t>
            </a:r>
            <a:r>
              <a:rPr lang="en-US" sz="1800" dirty="0">
                <a:latin typeface="Aptos"/>
                <a:ea typeface="Calibri"/>
              </a:rPr>
              <a:t>، </a:t>
            </a:r>
            <a:r>
              <a:rPr lang="en-US" sz="1800" dirty="0" err="1">
                <a:latin typeface="Aptos"/>
                <a:ea typeface="Calibri"/>
              </a:rPr>
              <a:t>وخاصة</a:t>
            </a:r>
            <a:r>
              <a:rPr lang="en-US" sz="1800" dirty="0">
                <a:latin typeface="Aptos"/>
                <a:ea typeface="Calibri"/>
              </a:rPr>
              <a:t> </a:t>
            </a:r>
            <a:r>
              <a:rPr lang="en-US" sz="1800" dirty="0" err="1">
                <a:latin typeface="Aptos"/>
                <a:ea typeface="Calibri"/>
              </a:rPr>
              <a:t>تلك</a:t>
            </a:r>
            <a:r>
              <a:rPr lang="en-US" sz="1800" dirty="0">
                <a:latin typeface="Aptos"/>
                <a:ea typeface="Calibri"/>
              </a:rPr>
              <a:t> </a:t>
            </a:r>
            <a:r>
              <a:rPr lang="en-US" sz="1800" dirty="0" err="1">
                <a:latin typeface="Aptos"/>
                <a:ea typeface="Calibri"/>
              </a:rPr>
              <a:t>التي</a:t>
            </a:r>
            <a:r>
              <a:rPr lang="en-US" sz="1800" dirty="0">
                <a:latin typeface="Aptos"/>
                <a:ea typeface="Calibri"/>
              </a:rPr>
              <a:t> </a:t>
            </a:r>
            <a:r>
              <a:rPr lang="en-US" sz="1800" dirty="0" err="1">
                <a:latin typeface="Aptos"/>
                <a:ea typeface="Calibri"/>
              </a:rPr>
              <a:t>تحتاج</a:t>
            </a:r>
            <a:r>
              <a:rPr lang="en-US" sz="1800" dirty="0">
                <a:latin typeface="Aptos"/>
                <a:ea typeface="Calibri"/>
              </a:rPr>
              <a:t> </a:t>
            </a:r>
            <a:r>
              <a:rPr lang="en-US" sz="1800" dirty="0" err="1">
                <a:latin typeface="Aptos"/>
                <a:ea typeface="Calibri"/>
              </a:rPr>
              <a:t>إلى</a:t>
            </a:r>
            <a:r>
              <a:rPr lang="en-US" sz="1800" dirty="0">
                <a:latin typeface="Aptos"/>
                <a:ea typeface="Calibri"/>
              </a:rPr>
              <a:t> </a:t>
            </a:r>
            <a:r>
              <a:rPr lang="en-US" sz="1800" dirty="0" err="1">
                <a:latin typeface="Aptos"/>
                <a:ea typeface="Calibri"/>
              </a:rPr>
              <a:t>مساعدة</a:t>
            </a:r>
            <a:r>
              <a:rPr lang="en-US" sz="1800" dirty="0">
                <a:latin typeface="Aptos"/>
                <a:ea typeface="Calibri"/>
              </a:rPr>
              <a:t> </a:t>
            </a:r>
            <a:r>
              <a:rPr lang="en-US" sz="1800" dirty="0" err="1">
                <a:latin typeface="Aptos"/>
                <a:ea typeface="Calibri"/>
              </a:rPr>
              <a:t>جسدية</a:t>
            </a:r>
            <a:r>
              <a:rPr lang="en-US" sz="1800" dirty="0">
                <a:latin typeface="Aptos"/>
                <a:ea typeface="Calibri"/>
              </a:rPr>
              <a:t>، </a:t>
            </a:r>
            <a:r>
              <a:rPr lang="en-US" sz="1800" dirty="0" err="1">
                <a:latin typeface="Aptos"/>
                <a:ea typeface="Calibri"/>
              </a:rPr>
              <a:t>تحديات</a:t>
            </a:r>
            <a:r>
              <a:rPr lang="en-US" sz="1800" dirty="0">
                <a:latin typeface="Aptos"/>
                <a:ea typeface="Calibri"/>
              </a:rPr>
              <a:t> </a:t>
            </a:r>
            <a:r>
              <a:rPr lang="en-US" sz="1800" dirty="0" err="1">
                <a:latin typeface="Aptos"/>
                <a:ea typeface="Calibri"/>
              </a:rPr>
              <a:t>في</a:t>
            </a:r>
            <a:r>
              <a:rPr lang="en-US" sz="1800" dirty="0">
                <a:latin typeface="Aptos"/>
                <a:ea typeface="Calibri"/>
              </a:rPr>
              <a:t> </a:t>
            </a:r>
            <a:r>
              <a:rPr lang="ar-LB" sz="1800" dirty="0">
                <a:latin typeface="Aptos"/>
                <a:ea typeface="Calibri"/>
              </a:rPr>
              <a:t>ال</a:t>
            </a:r>
            <a:r>
              <a:rPr lang="en-US" sz="1800" dirty="0" err="1">
                <a:latin typeface="Aptos"/>
                <a:ea typeface="Calibri"/>
              </a:rPr>
              <a:t>تركيب</a:t>
            </a:r>
            <a:r>
              <a:rPr lang="en-US" sz="1800" dirty="0">
                <a:latin typeface="Aptos"/>
                <a:ea typeface="Calibri"/>
              </a:rPr>
              <a:t> </a:t>
            </a:r>
            <a:r>
              <a:rPr lang="ar-LB" sz="1800" dirty="0">
                <a:latin typeface="Aptos"/>
                <a:ea typeface="Calibri"/>
              </a:rPr>
              <a:t>ال</a:t>
            </a:r>
            <a:r>
              <a:rPr lang="en-US" sz="1800" dirty="0" err="1">
                <a:latin typeface="Aptos"/>
                <a:ea typeface="Calibri"/>
              </a:rPr>
              <a:t>ذاتي</a:t>
            </a:r>
            <a:r>
              <a:rPr lang="en-US" sz="1800" dirty="0">
                <a:latin typeface="Aptos"/>
                <a:ea typeface="Calibri"/>
              </a:rPr>
              <a:t>. </a:t>
            </a:r>
            <a:r>
              <a:rPr lang="ar-LB" sz="1800" dirty="0">
                <a:latin typeface="Segoe UI" panose="020B0502040204020203" pitchFamily="34" charset="0"/>
              </a:rPr>
              <a:t>يمكن تعديل التصميم لتلبية احتياجات الأسر المختلفة.</a:t>
            </a:r>
            <a:endParaRPr lang="en-US" sz="1800" dirty="0"/>
          </a:p>
        </p:txBody>
      </p:sp>
      <p:pic>
        <p:nvPicPr>
          <p:cNvPr id="21" name="Google Shape;75;g33a6f523f4b_13_6">
            <a:extLst>
              <a:ext uri="{FF2B5EF4-FFF2-40B4-BE49-F238E27FC236}">
                <a16:creationId xmlns:a16="http://schemas.microsoft.com/office/drawing/2014/main" id="{6CABB98E-1AA3-484E-21AD-DF25EBB230D0}"/>
              </a:ext>
            </a:extLst>
          </p:cNvPr>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1097597" y="7903678"/>
            <a:ext cx="1102185" cy="669663"/>
          </a:xfrm>
          <a:prstGeom prst="rect">
            <a:avLst/>
          </a:prstGeom>
          <a:noFill/>
          <a:ln>
            <a:noFill/>
          </a:ln>
        </p:spPr>
      </p:pic>
      <p:pic>
        <p:nvPicPr>
          <p:cNvPr id="22" name="Google Shape;78;g33a6f523f4b_13_6">
            <a:extLst>
              <a:ext uri="{FF2B5EF4-FFF2-40B4-BE49-F238E27FC236}">
                <a16:creationId xmlns:a16="http://schemas.microsoft.com/office/drawing/2014/main" id="{0A4F58E7-179E-F202-D47C-3968C7D689CC}"/>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633048" y="8107024"/>
            <a:ext cx="1035916" cy="388557"/>
          </a:xfrm>
          <a:prstGeom prst="rect">
            <a:avLst/>
          </a:prstGeom>
          <a:noFill/>
          <a:ln>
            <a:noFill/>
          </a:ln>
        </p:spPr>
      </p:pic>
      <p:pic>
        <p:nvPicPr>
          <p:cNvPr id="23" name="Google Shape;79;g33a6f523f4b_13_6">
            <a:extLst>
              <a:ext uri="{FF2B5EF4-FFF2-40B4-BE49-F238E27FC236}">
                <a16:creationId xmlns:a16="http://schemas.microsoft.com/office/drawing/2014/main" id="{34686FEC-FBF6-02CA-7885-218FEC5A2DE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806191" y="8130954"/>
            <a:ext cx="778787" cy="442387"/>
          </a:xfrm>
          <a:prstGeom prst="rect">
            <a:avLst/>
          </a:prstGeom>
          <a:noFill/>
          <a:ln>
            <a:noFill/>
          </a:ln>
        </p:spPr>
      </p:pic>
      <p:pic>
        <p:nvPicPr>
          <p:cNvPr id="24" name="Google Shape;80;g33a6f523f4b_13_6">
            <a:extLst>
              <a:ext uri="{FF2B5EF4-FFF2-40B4-BE49-F238E27FC236}">
                <a16:creationId xmlns:a16="http://schemas.microsoft.com/office/drawing/2014/main" id="{51A68672-AC00-9512-0D01-20EFA5B257B9}"/>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136071" y="7903677"/>
            <a:ext cx="624332" cy="669678"/>
          </a:xfrm>
          <a:prstGeom prst="rect">
            <a:avLst/>
          </a:prstGeom>
          <a:noFill/>
          <a:ln>
            <a:noFill/>
          </a:ln>
        </p:spPr>
      </p:pic>
      <p:sp>
        <p:nvSpPr>
          <p:cNvPr id="25" name="TextBox 24">
            <a:extLst>
              <a:ext uri="{FF2B5EF4-FFF2-40B4-BE49-F238E27FC236}">
                <a16:creationId xmlns:a16="http://schemas.microsoft.com/office/drawing/2014/main" id="{694E30A1-98B6-0A91-25E9-A4272E4B6335}"/>
              </a:ext>
            </a:extLst>
          </p:cNvPr>
          <p:cNvSpPr txBox="1"/>
          <p:nvPr/>
        </p:nvSpPr>
        <p:spPr>
          <a:xfrm>
            <a:off x="1714500" y="7459671"/>
            <a:ext cx="3429000" cy="369332"/>
          </a:xfrm>
          <a:prstGeom prst="rect">
            <a:avLst/>
          </a:prstGeom>
          <a:noFill/>
        </p:spPr>
        <p:txBody>
          <a:bodyPr wrap="square">
            <a:spAutoFit/>
          </a:bodyPr>
          <a:lstStyle/>
          <a:p>
            <a:pPr algn="ctr"/>
            <a:r>
              <a:rPr lang="ar-LB" sz="1800" b="1" dirty="0">
                <a:latin typeface="Calibri"/>
                <a:ea typeface="Calibri"/>
              </a:rPr>
              <a:t>تم إعداد هذا المستند بمشاركة:</a:t>
            </a:r>
          </a:p>
        </p:txBody>
      </p:sp>
    </p:spTree>
    <p:extLst>
      <p:ext uri="{BB962C8B-B14F-4D97-AF65-F5344CB8AC3E}">
        <p14:creationId xmlns:p14="http://schemas.microsoft.com/office/powerpoint/2010/main" val="3093923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14" name="Picture 13" descr="A screenshot of a video game&#10;&#10;AI-generated content may be incorrect.">
            <a:extLst>
              <a:ext uri="{FF2B5EF4-FFF2-40B4-BE49-F238E27FC236}">
                <a16:creationId xmlns:a16="http://schemas.microsoft.com/office/drawing/2014/main" id="{331E65CD-380F-8F4D-2E00-3679393E71B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21861" y="7198796"/>
            <a:ext cx="3748872" cy="2410260"/>
          </a:xfrm>
          <a:prstGeom prst="rect">
            <a:avLst/>
          </a:prstGeom>
        </p:spPr>
      </p:pic>
      <p:sp>
        <p:nvSpPr>
          <p:cNvPr id="481" name="Google Shape;481;g33089923b1e_0_0"/>
          <p:cNvSpPr/>
          <p:nvPr/>
        </p:nvSpPr>
        <p:spPr>
          <a:xfrm>
            <a:off x="193134" y="433123"/>
            <a:ext cx="6503405" cy="2629924"/>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algn="r" rtl="1">
              <a:lnSpc>
                <a:spcPct val="85000"/>
              </a:lnSpc>
              <a:buClr>
                <a:schemeClr val="accent2"/>
              </a:buClr>
              <a:buSzPts val="1800"/>
            </a:pPr>
            <a:endParaRPr sz="1200" b="1">
              <a:solidFill>
                <a:srgbClr val="1155CC"/>
              </a:solidFill>
              <a:latin typeface="Calibri"/>
              <a:ea typeface="Calibri"/>
              <a:sym typeface="Calibri"/>
            </a:endParaRPr>
          </a:p>
        </p:txBody>
      </p:sp>
      <p:sp>
        <p:nvSpPr>
          <p:cNvPr id="482" name="Google Shape;482;g33089923b1e_0_0"/>
          <p:cNvSpPr txBox="1">
            <a:spLocks noGrp="1"/>
          </p:cNvSpPr>
          <p:nvPr>
            <p:ph type="ctrTitle"/>
          </p:nvPr>
        </p:nvSpPr>
        <p:spPr>
          <a:xfrm>
            <a:off x="617247" y="3182376"/>
            <a:ext cx="5658365" cy="426848"/>
          </a:xfrm>
          <a:prstGeom prst="rect">
            <a:avLst/>
          </a:prstGeom>
          <a:noFill/>
        </p:spPr>
        <p:txBody>
          <a:bodyPr wrap="square">
            <a:spAutoFit/>
          </a:bodyPr>
          <a:lstStyle/>
          <a:p>
            <a:pPr rtl="1"/>
            <a:r>
              <a:rPr lang="en-GB" sz="2400" b="1" dirty="0" err="1">
                <a:solidFill>
                  <a:schemeClr val="tx2"/>
                </a:solidFill>
                <a:latin typeface="Arial" panose="020B0604020202020204" pitchFamily="34" charset="0"/>
                <a:ea typeface="+mj-lt"/>
                <a:cs typeface="Arial" panose="020B0604020202020204" pitchFamily="34" charset="0"/>
                <a:sym typeface="Play"/>
              </a:rPr>
              <a:t>رفع</a:t>
            </a:r>
            <a:r>
              <a:rPr lang="en-GB" sz="2400" b="1" dirty="0">
                <a:solidFill>
                  <a:schemeClr val="tx2"/>
                </a:solidFill>
                <a:latin typeface="Arial" panose="020B0604020202020204" pitchFamily="34" charset="0"/>
                <a:ea typeface="+mj-lt"/>
                <a:cs typeface="Arial" panose="020B0604020202020204" pitchFamily="34" charset="0"/>
                <a:sym typeface="Play"/>
              </a:rPr>
              <a:t> </a:t>
            </a:r>
            <a:r>
              <a:rPr lang="en-GB" sz="2400" b="1" dirty="0" err="1">
                <a:solidFill>
                  <a:schemeClr val="tx2"/>
                </a:solidFill>
                <a:latin typeface="Arial" panose="020B0604020202020204" pitchFamily="34" charset="0"/>
                <a:ea typeface="+mj-lt"/>
                <a:cs typeface="Arial" panose="020B0604020202020204" pitchFamily="34" charset="0"/>
                <a:sym typeface="Play"/>
              </a:rPr>
              <a:t>أرضية</a:t>
            </a:r>
            <a:r>
              <a:rPr lang="en-GB" sz="2400" b="1" dirty="0">
                <a:solidFill>
                  <a:schemeClr val="tx2"/>
                </a:solidFill>
                <a:latin typeface="Arial" panose="020B0604020202020204" pitchFamily="34" charset="0"/>
                <a:ea typeface="+mj-lt"/>
                <a:cs typeface="Arial" panose="020B0604020202020204" pitchFamily="34" charset="0"/>
                <a:sym typeface="Play"/>
              </a:rPr>
              <a:t> </a:t>
            </a:r>
            <a:r>
              <a:rPr lang="en-GB" sz="2400" b="1" dirty="0" err="1">
                <a:solidFill>
                  <a:schemeClr val="tx2"/>
                </a:solidFill>
                <a:latin typeface="Arial" panose="020B0604020202020204" pitchFamily="34" charset="0"/>
                <a:ea typeface="+mj-lt"/>
                <a:cs typeface="Arial" panose="020B0604020202020204" pitchFamily="34" charset="0"/>
                <a:sym typeface="Play"/>
              </a:rPr>
              <a:t>المأوى</a:t>
            </a:r>
            <a:endParaRPr lang="en-US" b="1" dirty="0">
              <a:solidFill>
                <a:schemeClr val="tx2"/>
              </a:solidFill>
              <a:latin typeface="Arial" panose="020B0604020202020204" pitchFamily="34" charset="0"/>
              <a:cs typeface="Arial" panose="020B0604020202020204" pitchFamily="34" charset="0"/>
            </a:endParaRPr>
          </a:p>
        </p:txBody>
      </p:sp>
      <p:sp>
        <p:nvSpPr>
          <p:cNvPr id="533" name="Google Shape;533;g33089923b1e_0_0"/>
          <p:cNvSpPr txBox="1">
            <a:spLocks noGrp="1"/>
          </p:cNvSpPr>
          <p:nvPr>
            <p:ph type="sldNum" idx="12"/>
          </p:nvPr>
        </p:nvSpPr>
        <p:spPr>
          <a:xfrm>
            <a:off x="5784783" y="9400101"/>
            <a:ext cx="937941" cy="516277"/>
          </a:xfrm>
          <a:prstGeom prst="rect">
            <a:avLst/>
          </a:prstGeom>
        </p:spPr>
        <p:txBody>
          <a:bodyPr spcFirstLastPara="1" vert="horz" wrap="square" lIns="90786" tIns="90786" rIns="90786" bIns="90786" rtlCol="0" anchor="ctr" anchorCtr="0">
            <a:normAutofit/>
          </a:bodyPr>
          <a:lstStyle/>
          <a:p>
            <a:pPr rtl="1"/>
            <a:r>
              <a:rPr lang="en-GB"/>
              <a:t>- Page </a:t>
            </a:r>
            <a:fld id="{00000000-1234-1234-1234-123412341234}" type="slidenum">
              <a:rPr lang="en-GB"/>
              <a:pPr rtl="1"/>
              <a:t>10</a:t>
            </a:fld>
            <a:r>
              <a:rPr lang="en-GB"/>
              <a:t> -</a:t>
            </a:r>
            <a:endParaRPr/>
          </a:p>
        </p:txBody>
      </p:sp>
      <p:sp>
        <p:nvSpPr>
          <p:cNvPr id="13" name="Google Shape;486;g33089923b1e_0_0">
            <a:extLst>
              <a:ext uri="{FF2B5EF4-FFF2-40B4-BE49-F238E27FC236}">
                <a16:creationId xmlns:a16="http://schemas.microsoft.com/office/drawing/2014/main" id="{D8A0D73B-6A23-ADCB-14CB-9B40F51BB216}"/>
              </a:ext>
            </a:extLst>
          </p:cNvPr>
          <p:cNvSpPr txBox="1"/>
          <p:nvPr/>
        </p:nvSpPr>
        <p:spPr>
          <a:xfrm>
            <a:off x="2389699" y="7571532"/>
            <a:ext cx="2726501" cy="276316"/>
          </a:xfrm>
          <a:prstGeom prst="rect">
            <a:avLst/>
          </a:prstGeom>
          <a:noFill/>
          <a:ln>
            <a:noFill/>
          </a:ln>
        </p:spPr>
        <p:txBody>
          <a:bodyPr spcFirstLastPara="1" wrap="square" lIns="90786" tIns="45382" rIns="90786" bIns="45382" anchor="t" anchorCtr="0">
            <a:spAutoFit/>
          </a:bodyPr>
          <a:lstStyle/>
          <a:p>
            <a:pPr algn="r" rtl="1"/>
            <a:r>
              <a:rPr lang="en-GB" sz="1200" b="1" dirty="0" err="1">
                <a:solidFill>
                  <a:schemeClr val="dk2"/>
                </a:solidFill>
                <a:latin typeface="Arial" panose="020B0604020202020204" pitchFamily="34" charset="0"/>
                <a:ea typeface="+mn-lt"/>
                <a:cs typeface="Arial" panose="020B0604020202020204" pitchFamily="34" charset="0"/>
                <a:sym typeface="Calibri"/>
              </a:rPr>
              <a:t>غطاء</a:t>
            </a:r>
            <a:r>
              <a:rPr lang="en-GB" sz="1200" b="1" dirty="0">
                <a:solidFill>
                  <a:schemeClr val="dk2"/>
                </a:solidFill>
                <a:latin typeface="Arial" panose="020B0604020202020204" pitchFamily="34" charset="0"/>
                <a:ea typeface="+mn-lt"/>
                <a:cs typeface="Arial" panose="020B0604020202020204" pitchFamily="34" charset="0"/>
                <a:sym typeface="Calibri"/>
              </a:rPr>
              <a:t> </a:t>
            </a:r>
            <a:r>
              <a:rPr lang="en-GB" sz="1200" b="1" dirty="0" err="1">
                <a:solidFill>
                  <a:schemeClr val="dk2"/>
                </a:solidFill>
                <a:latin typeface="Arial" panose="020B0604020202020204" pitchFamily="34" charset="0"/>
                <a:ea typeface="+mn-lt"/>
                <a:cs typeface="Arial" panose="020B0604020202020204" pitchFamily="34" charset="0"/>
                <a:sym typeface="Calibri"/>
              </a:rPr>
              <a:t>للأرضية</a:t>
            </a:r>
            <a:r>
              <a:rPr lang="en-GB" sz="1200" b="1" dirty="0">
                <a:solidFill>
                  <a:schemeClr val="dk2"/>
                </a:solidFill>
                <a:latin typeface="Arial" panose="020B0604020202020204" pitchFamily="34" charset="0"/>
                <a:ea typeface="+mn-lt"/>
                <a:cs typeface="Arial" panose="020B0604020202020204" pitchFamily="34" charset="0"/>
                <a:sym typeface="Calibri"/>
              </a:rPr>
              <a:t> )</a:t>
            </a:r>
            <a:r>
              <a:rPr lang="en-GB" sz="1200" b="1" dirty="0" err="1">
                <a:solidFill>
                  <a:schemeClr val="dk2"/>
                </a:solidFill>
                <a:latin typeface="Arial" panose="020B0604020202020204" pitchFamily="34" charset="0"/>
                <a:ea typeface="+mn-lt"/>
                <a:cs typeface="Arial" panose="020B0604020202020204" pitchFamily="34" charset="0"/>
                <a:sym typeface="Calibri"/>
              </a:rPr>
              <a:t>شادر</a:t>
            </a:r>
            <a:r>
              <a:rPr lang="en-US" sz="1200" b="1" dirty="0">
                <a:solidFill>
                  <a:schemeClr val="dk2"/>
                </a:solidFill>
                <a:latin typeface="Arial" panose="020B0604020202020204" pitchFamily="34" charset="0"/>
                <a:ea typeface="+mn-lt"/>
                <a:cs typeface="Arial" panose="020B0604020202020204" pitchFamily="34" charset="0"/>
                <a:sym typeface="Calibri"/>
              </a:rPr>
              <a:t>/</a:t>
            </a:r>
            <a:r>
              <a:rPr lang="en-GB" sz="1200" b="1" dirty="0" err="1">
                <a:solidFill>
                  <a:schemeClr val="dk2"/>
                </a:solidFill>
                <a:latin typeface="Arial" panose="020B0604020202020204" pitchFamily="34" charset="0"/>
                <a:ea typeface="+mn-lt"/>
                <a:cs typeface="Arial" panose="020B0604020202020204" pitchFamily="34" charset="0"/>
                <a:sym typeface="Calibri"/>
              </a:rPr>
              <a:t>سجادة</a:t>
            </a:r>
            <a:r>
              <a:rPr lang="en-GB" sz="1200" b="1" dirty="0">
                <a:solidFill>
                  <a:schemeClr val="dk2"/>
                </a:solidFill>
                <a:latin typeface="Arial" panose="020B0604020202020204" pitchFamily="34" charset="0"/>
                <a:ea typeface="+mn-lt"/>
                <a:cs typeface="Arial" panose="020B0604020202020204" pitchFamily="34" charset="0"/>
                <a:sym typeface="Calibri"/>
              </a:rPr>
              <a:t>(</a:t>
            </a:r>
            <a:endParaRPr lang="en-US" b="1" dirty="0">
              <a:solidFill>
                <a:schemeClr val="dk2"/>
              </a:solidFill>
              <a:latin typeface="Arial" panose="020B0604020202020204" pitchFamily="34" charset="0"/>
              <a:ea typeface="+mn-lt"/>
              <a:cs typeface="Arial" panose="020B0604020202020204" pitchFamily="34" charset="0"/>
            </a:endParaRPr>
          </a:p>
        </p:txBody>
      </p:sp>
      <p:sp>
        <p:nvSpPr>
          <p:cNvPr id="19" name="Google Shape;492;g33089923b1e_0_0">
            <a:extLst>
              <a:ext uri="{FF2B5EF4-FFF2-40B4-BE49-F238E27FC236}">
                <a16:creationId xmlns:a16="http://schemas.microsoft.com/office/drawing/2014/main" id="{C1235012-2828-F4CC-E7C1-3634F4782C98}"/>
              </a:ext>
            </a:extLst>
          </p:cNvPr>
          <p:cNvSpPr txBox="1"/>
          <p:nvPr/>
        </p:nvSpPr>
        <p:spPr>
          <a:xfrm>
            <a:off x="4848011" y="8513938"/>
            <a:ext cx="1325802" cy="460982"/>
          </a:xfrm>
          <a:prstGeom prst="rect">
            <a:avLst/>
          </a:prstGeom>
          <a:noFill/>
          <a:ln>
            <a:noFill/>
          </a:ln>
        </p:spPr>
        <p:txBody>
          <a:bodyPr spcFirstLastPara="1" wrap="square" lIns="90786" tIns="45382" rIns="90786" bIns="45382" anchor="t" anchorCtr="0">
            <a:spAutoFit/>
          </a:bodyPr>
          <a:lstStyle/>
          <a:p>
            <a:pPr algn="r" rtl="1"/>
            <a:r>
              <a:rPr lang="en-GB" sz="1200" b="1" dirty="0" err="1">
                <a:solidFill>
                  <a:schemeClr val="dk2"/>
                </a:solidFill>
                <a:latin typeface="Arial" panose="020B0604020202020204" pitchFamily="34" charset="0"/>
                <a:ea typeface="+mn-lt"/>
                <a:cs typeface="Arial" panose="020B0604020202020204" pitchFamily="34" charset="0"/>
                <a:sym typeface="Calibri"/>
              </a:rPr>
              <a:t>طبقة</a:t>
            </a:r>
            <a:r>
              <a:rPr lang="en-GB" sz="1200" b="1" dirty="0">
                <a:solidFill>
                  <a:schemeClr val="dk2"/>
                </a:solidFill>
                <a:latin typeface="Arial" panose="020B0604020202020204" pitchFamily="34" charset="0"/>
                <a:ea typeface="+mn-lt"/>
                <a:cs typeface="Arial" panose="020B0604020202020204" pitchFamily="34" charset="0"/>
                <a:sym typeface="Calibri"/>
              </a:rPr>
              <a:t> </a:t>
            </a:r>
            <a:r>
              <a:rPr lang="en-GB" sz="1200" b="1" dirty="0" err="1">
                <a:solidFill>
                  <a:schemeClr val="dk2"/>
                </a:solidFill>
                <a:latin typeface="Arial" panose="020B0604020202020204" pitchFamily="34" charset="0"/>
                <a:ea typeface="+mn-lt"/>
                <a:cs typeface="Arial" panose="020B0604020202020204" pitchFamily="34" charset="0"/>
                <a:sym typeface="Calibri"/>
              </a:rPr>
              <a:t>بلاستيكية</a:t>
            </a:r>
            <a:r>
              <a:rPr lang="en-GB" sz="1200" b="1" dirty="0">
                <a:solidFill>
                  <a:schemeClr val="dk2"/>
                </a:solidFill>
                <a:latin typeface="Arial" panose="020B0604020202020204" pitchFamily="34" charset="0"/>
                <a:ea typeface="+mn-lt"/>
                <a:cs typeface="Arial" panose="020B0604020202020204" pitchFamily="34" charset="0"/>
                <a:sym typeface="Calibri"/>
              </a:rPr>
              <a:t> </a:t>
            </a:r>
            <a:r>
              <a:rPr lang="en-GB" sz="1200" b="1" dirty="0" err="1">
                <a:solidFill>
                  <a:schemeClr val="dk2"/>
                </a:solidFill>
                <a:latin typeface="Arial" panose="020B0604020202020204" pitchFamily="34" charset="0"/>
                <a:ea typeface="+mn-lt"/>
                <a:cs typeface="Arial" panose="020B0604020202020204" pitchFamily="34" charset="0"/>
                <a:sym typeface="Calibri"/>
              </a:rPr>
              <a:t>تعمل</a:t>
            </a:r>
            <a:r>
              <a:rPr lang="en-GB" sz="1200" b="1" dirty="0">
                <a:solidFill>
                  <a:schemeClr val="dk2"/>
                </a:solidFill>
                <a:latin typeface="Arial" panose="020B0604020202020204" pitchFamily="34" charset="0"/>
                <a:ea typeface="+mn-lt"/>
                <a:cs typeface="Arial" panose="020B0604020202020204" pitchFamily="34" charset="0"/>
                <a:sym typeface="Calibri"/>
              </a:rPr>
              <a:t> </a:t>
            </a:r>
            <a:r>
              <a:rPr lang="en-GB" sz="1200" b="1" dirty="0" err="1">
                <a:solidFill>
                  <a:schemeClr val="dk2"/>
                </a:solidFill>
                <a:latin typeface="Arial" panose="020B0604020202020204" pitchFamily="34" charset="0"/>
                <a:ea typeface="+mn-lt"/>
                <a:cs typeface="Arial" panose="020B0604020202020204" pitchFamily="34" charset="0"/>
                <a:sym typeface="Calibri"/>
              </a:rPr>
              <a:t>كغشاء</a:t>
            </a:r>
            <a:r>
              <a:rPr lang="en-GB" sz="1200" b="1" dirty="0">
                <a:solidFill>
                  <a:schemeClr val="dk2"/>
                </a:solidFill>
                <a:latin typeface="Arial" panose="020B0604020202020204" pitchFamily="34" charset="0"/>
                <a:ea typeface="+mn-lt"/>
                <a:cs typeface="Arial" panose="020B0604020202020204" pitchFamily="34" charset="0"/>
                <a:sym typeface="Calibri"/>
              </a:rPr>
              <a:t> </a:t>
            </a:r>
            <a:r>
              <a:rPr lang="en-GB" sz="1200" b="1" dirty="0" err="1">
                <a:solidFill>
                  <a:schemeClr val="dk2"/>
                </a:solidFill>
                <a:latin typeface="Arial" panose="020B0604020202020204" pitchFamily="34" charset="0"/>
                <a:ea typeface="+mn-lt"/>
                <a:cs typeface="Arial" panose="020B0604020202020204" pitchFamily="34" charset="0"/>
                <a:sym typeface="Calibri"/>
              </a:rPr>
              <a:t>عازل</a:t>
            </a:r>
            <a:r>
              <a:rPr lang="en-GB" sz="1200" b="1" dirty="0">
                <a:solidFill>
                  <a:schemeClr val="dk2"/>
                </a:solidFill>
                <a:latin typeface="Arial" panose="020B0604020202020204" pitchFamily="34" charset="0"/>
                <a:ea typeface="+mn-lt"/>
                <a:cs typeface="Arial" panose="020B0604020202020204" pitchFamily="34" charset="0"/>
                <a:sym typeface="Calibri"/>
              </a:rPr>
              <a:t> </a:t>
            </a:r>
            <a:r>
              <a:rPr lang="en-GB" sz="1200" b="1" dirty="0" err="1">
                <a:solidFill>
                  <a:schemeClr val="dk2"/>
                </a:solidFill>
                <a:latin typeface="Arial" panose="020B0604020202020204" pitchFamily="34" charset="0"/>
                <a:ea typeface="+mn-lt"/>
                <a:cs typeface="Arial" panose="020B0604020202020204" pitchFamily="34" charset="0"/>
                <a:sym typeface="Calibri"/>
              </a:rPr>
              <a:t>للرطوبة</a:t>
            </a:r>
            <a:endParaRPr lang="en-US" b="1" dirty="0">
              <a:solidFill>
                <a:schemeClr val="dk2"/>
              </a:solidFill>
              <a:latin typeface="Arial" panose="020B0604020202020204" pitchFamily="34" charset="0"/>
              <a:ea typeface="+mn-lt"/>
              <a:cs typeface="Arial" panose="020B0604020202020204" pitchFamily="34" charset="0"/>
            </a:endParaRPr>
          </a:p>
        </p:txBody>
      </p:sp>
      <p:sp>
        <p:nvSpPr>
          <p:cNvPr id="20" name="Google Shape;493;g33089923b1e_0_0">
            <a:extLst>
              <a:ext uri="{FF2B5EF4-FFF2-40B4-BE49-F238E27FC236}">
                <a16:creationId xmlns:a16="http://schemas.microsoft.com/office/drawing/2014/main" id="{50D4BA16-76A2-DFF9-546A-7A7352AD943E}"/>
              </a:ext>
            </a:extLst>
          </p:cNvPr>
          <p:cNvSpPr txBox="1"/>
          <p:nvPr/>
        </p:nvSpPr>
        <p:spPr>
          <a:xfrm>
            <a:off x="4525289" y="8175651"/>
            <a:ext cx="1325802" cy="276316"/>
          </a:xfrm>
          <a:prstGeom prst="rect">
            <a:avLst/>
          </a:prstGeom>
          <a:noFill/>
          <a:ln>
            <a:noFill/>
          </a:ln>
        </p:spPr>
        <p:txBody>
          <a:bodyPr spcFirstLastPara="1" wrap="square" lIns="90786" tIns="45382" rIns="90786" bIns="45382" anchor="t" anchorCtr="0">
            <a:spAutoFit/>
          </a:bodyPr>
          <a:lstStyle/>
          <a:p>
            <a:pPr algn="r" rtl="1"/>
            <a:r>
              <a:rPr lang="en-GB" sz="1200" b="1" dirty="0" err="1">
                <a:solidFill>
                  <a:schemeClr val="dk2"/>
                </a:solidFill>
                <a:latin typeface="Arial" panose="020B0604020202020204" pitchFamily="34" charset="0"/>
                <a:ea typeface="+mn-lt"/>
                <a:cs typeface="Arial" panose="020B0604020202020204" pitchFamily="34" charset="0"/>
                <a:sym typeface="Calibri"/>
              </a:rPr>
              <a:t>الرمل</a:t>
            </a:r>
            <a:r>
              <a:rPr lang="en-GB" sz="1200" b="1" dirty="0">
                <a:solidFill>
                  <a:schemeClr val="dk2"/>
                </a:solidFill>
                <a:latin typeface="Arial" panose="020B0604020202020204" pitchFamily="34" charset="0"/>
                <a:ea typeface="+mn-lt"/>
                <a:cs typeface="Arial" panose="020B0604020202020204" pitchFamily="34" charset="0"/>
                <a:sym typeface="Calibri"/>
              </a:rPr>
              <a:t> ٢٠ </a:t>
            </a:r>
            <a:r>
              <a:rPr lang="en-GB" sz="1200" b="1" dirty="0" err="1">
                <a:solidFill>
                  <a:schemeClr val="dk2"/>
                </a:solidFill>
                <a:latin typeface="Arial" panose="020B0604020202020204" pitchFamily="34" charset="0"/>
                <a:ea typeface="+mn-lt"/>
                <a:cs typeface="Arial" panose="020B0604020202020204" pitchFamily="34" charset="0"/>
                <a:sym typeface="Calibri"/>
              </a:rPr>
              <a:t>سم</a:t>
            </a:r>
            <a:endParaRPr lang="en-US" b="1" dirty="0">
              <a:solidFill>
                <a:schemeClr val="dk2"/>
              </a:solidFill>
              <a:latin typeface="Arial" panose="020B0604020202020204" pitchFamily="34" charset="0"/>
              <a:ea typeface="+mn-lt"/>
              <a:cs typeface="Arial" panose="020B0604020202020204" pitchFamily="34" charset="0"/>
            </a:endParaRPr>
          </a:p>
        </p:txBody>
      </p:sp>
      <p:sp>
        <p:nvSpPr>
          <p:cNvPr id="6" name="TextBox 5">
            <a:extLst>
              <a:ext uri="{FF2B5EF4-FFF2-40B4-BE49-F238E27FC236}">
                <a16:creationId xmlns:a16="http://schemas.microsoft.com/office/drawing/2014/main" id="{59D2FB17-34FA-1728-A4EC-26493939B506}"/>
              </a:ext>
            </a:extLst>
          </p:cNvPr>
          <p:cNvSpPr txBox="1"/>
          <p:nvPr/>
        </p:nvSpPr>
        <p:spPr>
          <a:xfrm>
            <a:off x="182180" y="430494"/>
            <a:ext cx="6509121" cy="374904"/>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r>
              <a:rPr lang="en-GB" dirty="0" err="1">
                <a:cs typeface="+mn-cs"/>
              </a:rPr>
              <a:t>اغرس</a:t>
            </a:r>
            <a:r>
              <a:rPr lang="en-GB" dirty="0">
                <a:cs typeface="+mn-cs"/>
              </a:rPr>
              <a:t> </a:t>
            </a:r>
            <a:r>
              <a:rPr lang="en-GB" dirty="0" err="1">
                <a:cs typeface="+mn-cs"/>
              </a:rPr>
              <a:t>الأعمدة</a:t>
            </a:r>
            <a:r>
              <a:rPr lang="en-GB" dirty="0">
                <a:cs typeface="+mn-cs"/>
              </a:rPr>
              <a:t> </a:t>
            </a:r>
            <a:r>
              <a:rPr lang="en-GB" dirty="0" err="1">
                <a:cs typeface="+mn-cs"/>
              </a:rPr>
              <a:t>بعمق</a:t>
            </a:r>
            <a:r>
              <a:rPr lang="en-GB" dirty="0">
                <a:cs typeface="+mn-cs"/>
              </a:rPr>
              <a:t> ٣٠ </a:t>
            </a:r>
            <a:r>
              <a:rPr lang="en-GB" dirty="0" err="1">
                <a:cs typeface="+mn-cs"/>
              </a:rPr>
              <a:t>سم</a:t>
            </a:r>
            <a:r>
              <a:rPr lang="en-GB" dirty="0">
                <a:cs typeface="+mn-cs"/>
              </a:rPr>
              <a:t>. </a:t>
            </a:r>
            <a:r>
              <a:rPr lang="en-GB" dirty="0" err="1">
                <a:cs typeface="+mn-cs"/>
              </a:rPr>
              <a:t>وادفن</a:t>
            </a:r>
            <a:r>
              <a:rPr lang="en-GB" dirty="0">
                <a:cs typeface="+mn-cs"/>
              </a:rPr>
              <a:t> </a:t>
            </a:r>
            <a:r>
              <a:rPr lang="en-GB" dirty="0" err="1">
                <a:cs typeface="+mn-cs"/>
              </a:rPr>
              <a:t>حواف</a:t>
            </a:r>
            <a:r>
              <a:rPr lang="en-GB" dirty="0">
                <a:cs typeface="+mn-cs"/>
              </a:rPr>
              <a:t> الشادر </a:t>
            </a:r>
            <a:r>
              <a:rPr lang="en-GB" dirty="0" err="1">
                <a:cs typeface="+mn-cs"/>
              </a:rPr>
              <a:t>في</a:t>
            </a:r>
            <a:r>
              <a:rPr lang="en-GB" dirty="0">
                <a:cs typeface="+mn-cs"/>
              </a:rPr>
              <a:t> </a:t>
            </a:r>
            <a:r>
              <a:rPr lang="en-GB" dirty="0" err="1">
                <a:cs typeface="+mn-cs"/>
              </a:rPr>
              <a:t>الأرض</a:t>
            </a:r>
            <a:r>
              <a:rPr lang="en-GB" dirty="0">
                <a:cs typeface="+mn-cs"/>
              </a:rPr>
              <a:t> </a:t>
            </a:r>
            <a:r>
              <a:rPr lang="en-GB" dirty="0" err="1">
                <a:cs typeface="+mn-cs"/>
              </a:rPr>
              <a:t>بعمق</a:t>
            </a:r>
            <a:r>
              <a:rPr lang="en-GB" dirty="0">
                <a:cs typeface="+mn-cs"/>
              </a:rPr>
              <a:t> ١٠ </a:t>
            </a:r>
            <a:r>
              <a:rPr lang="en-GB" dirty="0" err="1">
                <a:cs typeface="+mn-cs"/>
              </a:rPr>
              <a:t>سم</a:t>
            </a:r>
            <a:r>
              <a:rPr lang="en-GB" dirty="0">
                <a:cs typeface="+mn-cs"/>
              </a:rPr>
              <a:t>.</a:t>
            </a:r>
            <a:endParaRPr lang="en-US" dirty="0">
              <a:cs typeface="+mn-cs"/>
            </a:endParaRPr>
          </a:p>
        </p:txBody>
      </p:sp>
      <p:sp>
        <p:nvSpPr>
          <p:cNvPr id="24" name="Google Shape;333;p16">
            <a:extLst>
              <a:ext uri="{FF2B5EF4-FFF2-40B4-BE49-F238E27FC236}">
                <a16:creationId xmlns:a16="http://schemas.microsoft.com/office/drawing/2014/main" id="{B3B950FE-0563-6499-9017-56CA041C22A9}"/>
              </a:ext>
            </a:extLst>
          </p:cNvPr>
          <p:cNvSpPr txBox="1"/>
          <p:nvPr/>
        </p:nvSpPr>
        <p:spPr>
          <a:xfrm>
            <a:off x="1825394" y="-16112"/>
            <a:ext cx="3747548" cy="461665"/>
          </a:xfrm>
          <a:prstGeom prst="rect">
            <a:avLst/>
          </a:prstGeom>
          <a:noFill/>
        </p:spPr>
        <p:txBody>
          <a:bodyPr wrap="square" lIns="91440" tIns="45720" rIns="91440" bIns="45720" anchor="t">
            <a:spAutoFit/>
          </a:bodyPr>
          <a:lstStyle>
            <a:defPPr>
              <a:defRPr lang="en-GB"/>
            </a:defPPr>
            <a:lvl1pPr algn="ctr">
              <a:buNone/>
              <a:defRPr sz="2400" b="1">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R="0" lv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2pPr>
            <a:lvl3pPr marR="0" lvl="2">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3pPr>
            <a:lvl4pPr marR="0" lvl="3">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4pPr>
            <a:lvl5pPr marR="0" lvl="4">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5pPr>
            <a:lvl6pPr marR="0" lvl="5">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6pPr>
            <a:lvl7pPr marR="0" lvl="6">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7pPr>
            <a:lvl8pPr marR="0" lvl="7">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8pPr>
            <a:lvl9pPr marR="0" lvl="8">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9pPr>
          </a:lstStyle>
          <a:p>
            <a:pPr rtl="1"/>
            <a:r>
              <a:rPr lang="en-US" dirty="0" err="1">
                <a:latin typeface="Arial" panose="020B0604020202020204" pitchFamily="34" charset="0"/>
                <a:ea typeface="Calibri"/>
                <a:cs typeface="Arial" panose="020B0604020202020204" pitchFamily="34" charset="0"/>
                <a:sym typeface="Play"/>
              </a:rPr>
              <a:t>الأرضية</a:t>
            </a:r>
            <a:r>
              <a:rPr lang="en-US" dirty="0">
                <a:latin typeface="Arial" panose="020B0604020202020204" pitchFamily="34" charset="0"/>
                <a:ea typeface="Calibri"/>
                <a:cs typeface="Arial" panose="020B0604020202020204" pitchFamily="34" charset="0"/>
                <a:sym typeface="Play"/>
              </a:rPr>
              <a:t> </a:t>
            </a:r>
            <a:r>
              <a:rPr lang="en-US" dirty="0" err="1">
                <a:latin typeface="Arial" panose="020B0604020202020204" pitchFamily="34" charset="0"/>
                <a:ea typeface="Calibri"/>
                <a:cs typeface="Arial" panose="020B0604020202020204" pitchFamily="34" charset="0"/>
                <a:sym typeface="Play"/>
              </a:rPr>
              <a:t>وتثبيت</a:t>
            </a:r>
            <a:r>
              <a:rPr lang="en-US" dirty="0">
                <a:latin typeface="Arial" panose="020B0604020202020204" pitchFamily="34" charset="0"/>
                <a:ea typeface="Calibri"/>
                <a:cs typeface="Arial" panose="020B0604020202020204" pitchFamily="34" charset="0"/>
                <a:sym typeface="Play"/>
              </a:rPr>
              <a:t> </a:t>
            </a:r>
            <a:r>
              <a:rPr lang="en-US" dirty="0" err="1">
                <a:latin typeface="Arial" panose="020B0604020202020204" pitchFamily="34" charset="0"/>
                <a:ea typeface="Calibri"/>
                <a:cs typeface="Arial" panose="020B0604020202020204" pitchFamily="34" charset="0"/>
                <a:sym typeface="Play"/>
              </a:rPr>
              <a:t>المأوى</a:t>
            </a:r>
            <a:endParaRPr lang="en-US" dirty="0">
              <a:latin typeface="Arial" panose="020B0604020202020204" pitchFamily="34" charset="0"/>
              <a:cs typeface="Arial" panose="020B0604020202020204" pitchFamily="34" charset="0"/>
            </a:endParaRPr>
          </a:p>
        </p:txBody>
      </p:sp>
      <p:pic>
        <p:nvPicPr>
          <p:cNvPr id="34" name="Picture 33" descr="A drawing of a pole&#10;&#10;AI-generated content may be incorrect.">
            <a:extLst>
              <a:ext uri="{FF2B5EF4-FFF2-40B4-BE49-F238E27FC236}">
                <a16:creationId xmlns:a16="http://schemas.microsoft.com/office/drawing/2014/main" id="{AE4E8B2E-A727-F7B6-65FC-47A3145190E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45173" y="1154728"/>
            <a:ext cx="2551124" cy="1968146"/>
          </a:xfrm>
          <a:prstGeom prst="rect">
            <a:avLst/>
          </a:prstGeom>
        </p:spPr>
      </p:pic>
      <p:grpSp>
        <p:nvGrpSpPr>
          <p:cNvPr id="42" name="Group 41">
            <a:extLst>
              <a:ext uri="{FF2B5EF4-FFF2-40B4-BE49-F238E27FC236}">
                <a16:creationId xmlns:a16="http://schemas.microsoft.com/office/drawing/2014/main" id="{946F6D7D-62F1-BA80-CB5D-7A316587E6C4}"/>
              </a:ext>
            </a:extLst>
          </p:cNvPr>
          <p:cNvGrpSpPr/>
          <p:nvPr/>
        </p:nvGrpSpPr>
        <p:grpSpPr>
          <a:xfrm>
            <a:off x="3555879" y="1133185"/>
            <a:ext cx="2551124" cy="1761054"/>
            <a:chOff x="2458540" y="1133185"/>
            <a:chExt cx="2551124" cy="1761054"/>
          </a:xfrm>
        </p:grpSpPr>
        <p:sp>
          <p:nvSpPr>
            <p:cNvPr id="41" name="Double Wave 40">
              <a:extLst>
                <a:ext uri="{FF2B5EF4-FFF2-40B4-BE49-F238E27FC236}">
                  <a16:creationId xmlns:a16="http://schemas.microsoft.com/office/drawing/2014/main" id="{137BA35F-2E45-FE10-EFCE-D6EEBFF994C2}"/>
                </a:ext>
              </a:extLst>
            </p:cNvPr>
            <p:cNvSpPr/>
            <p:nvPr/>
          </p:nvSpPr>
          <p:spPr>
            <a:xfrm>
              <a:off x="2835863" y="1133185"/>
              <a:ext cx="1761538" cy="659643"/>
            </a:xfrm>
            <a:prstGeom prst="rect">
              <a:avLst/>
            </a:prstGeom>
            <a:solidFill>
              <a:srgbClr val="EC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en-GB"/>
            </a:p>
          </p:txBody>
        </p:sp>
        <p:pic>
          <p:nvPicPr>
            <p:cNvPr id="38" name="Picture 37" descr="A video game screen with a black background&#10;&#10;AI-generated content may be incorrect.">
              <a:extLst>
                <a:ext uri="{FF2B5EF4-FFF2-40B4-BE49-F238E27FC236}">
                  <a16:creationId xmlns:a16="http://schemas.microsoft.com/office/drawing/2014/main" id="{7274E749-C267-8BE9-005B-F03970B63F28}"/>
                </a:ext>
              </a:extLst>
            </p:cNvPr>
            <p:cNvPicPr>
              <a:picLocks noChangeAspect="1"/>
            </p:cNvPicPr>
            <p:nvPr/>
          </p:nvPicPr>
          <p:blipFill>
            <a:blip r:embed="rId5" cstate="screen">
              <a:extLst>
                <a:ext uri="{28A0092B-C50C-407E-A947-70E740481C1C}">
                  <a14:useLocalDpi xmlns:a14="http://schemas.microsoft.com/office/drawing/2010/main"/>
                </a:ext>
              </a:extLst>
            </a:blip>
            <a:srcRect b="25781"/>
            <a:stretch>
              <a:fillRect/>
            </a:stretch>
          </p:blipFill>
          <p:spPr>
            <a:xfrm>
              <a:off x="2458540" y="1319930"/>
              <a:ext cx="2551124" cy="1574309"/>
            </a:xfrm>
            <a:prstGeom prst="rect">
              <a:avLst/>
            </a:prstGeom>
          </p:spPr>
        </p:pic>
      </p:grpSp>
      <p:cxnSp>
        <p:nvCxnSpPr>
          <p:cNvPr id="43" name="Google Shape;204;p14">
            <a:extLst>
              <a:ext uri="{FF2B5EF4-FFF2-40B4-BE49-F238E27FC236}">
                <a16:creationId xmlns:a16="http://schemas.microsoft.com/office/drawing/2014/main" id="{D8EB53CB-A3F6-6E38-5948-08FD03DFC3F8}"/>
              </a:ext>
            </a:extLst>
          </p:cNvPr>
          <p:cNvCxnSpPr>
            <a:cxnSpLocks/>
          </p:cNvCxnSpPr>
          <p:nvPr/>
        </p:nvCxnSpPr>
        <p:spPr>
          <a:xfrm>
            <a:off x="1774007" y="1645159"/>
            <a:ext cx="0" cy="990091"/>
          </a:xfrm>
          <a:prstGeom prst="straightConnector1">
            <a:avLst/>
          </a:prstGeom>
          <a:ln>
            <a:headEnd type="triangle" w="sm" len="sm"/>
            <a:tailEnd type="triangle" w="sm" len="sm"/>
          </a:ln>
        </p:spPr>
        <p:style>
          <a:lnRef idx="1">
            <a:schemeClr val="dk1"/>
          </a:lnRef>
          <a:fillRef idx="0">
            <a:schemeClr val="dk1"/>
          </a:fillRef>
          <a:effectRef idx="0">
            <a:schemeClr val="dk1"/>
          </a:effectRef>
          <a:fontRef idx="minor">
            <a:schemeClr val="tx1"/>
          </a:fontRef>
        </p:style>
      </p:cxnSp>
      <p:sp>
        <p:nvSpPr>
          <p:cNvPr id="45" name="Google Shape;203;p14">
            <a:extLst>
              <a:ext uri="{FF2B5EF4-FFF2-40B4-BE49-F238E27FC236}">
                <a16:creationId xmlns:a16="http://schemas.microsoft.com/office/drawing/2014/main" id="{2D731419-7FD6-515F-B589-0B02675C978F}"/>
              </a:ext>
            </a:extLst>
          </p:cNvPr>
          <p:cNvSpPr txBox="1"/>
          <p:nvPr/>
        </p:nvSpPr>
        <p:spPr>
          <a:xfrm>
            <a:off x="1244604" y="1950757"/>
            <a:ext cx="485068" cy="231240"/>
          </a:xfrm>
          <a:prstGeom prst="rect">
            <a:avLst/>
          </a:prstGeom>
          <a:solidFill>
            <a:schemeClr val="bg2"/>
          </a:solidFill>
          <a:ln>
            <a:noFill/>
          </a:ln>
        </p:spPr>
        <p:txBody>
          <a:bodyPr spcFirstLastPara="1" wrap="square" lIns="90786" tIns="45382" rIns="90786" bIns="45382" anchor="t" anchorCtr="0">
            <a:spAutoFit/>
          </a:bodyPr>
          <a:lstStyle>
            <a:defPPr>
              <a:defRPr lang="en-GB"/>
            </a:defPPr>
            <a:lvl1pPr>
              <a:defRPr sz="907" b="1">
                <a:solidFill>
                  <a:srgbClr val="595959"/>
                </a:solidFill>
                <a:latin typeface="Calibri"/>
                <a:ea typeface="Calibri"/>
                <a:cs typeface="Calibri"/>
              </a:defRPr>
            </a:lvl1pPr>
          </a:lstStyle>
          <a:p>
            <a:pPr algn="r" rtl="1"/>
            <a:r>
              <a:rPr lang="en-GB" sz="900" dirty="0">
                <a:solidFill>
                  <a:schemeClr val="tx1"/>
                </a:solidFill>
                <a:latin typeface="Arial" panose="020B0604020202020204" pitchFamily="34" charset="0"/>
                <a:cs typeface="Arial" panose="020B0604020202020204" pitchFamily="34" charset="0"/>
                <a:sym typeface="Calibri"/>
              </a:rPr>
              <a:t>٣٠ </a:t>
            </a:r>
            <a:r>
              <a:rPr lang="en-GB" sz="900" dirty="0" err="1">
                <a:solidFill>
                  <a:schemeClr val="tx1"/>
                </a:solidFill>
                <a:latin typeface="Arial" panose="020B0604020202020204" pitchFamily="34" charset="0"/>
                <a:cs typeface="Arial" panose="020B0604020202020204" pitchFamily="34" charset="0"/>
                <a:sym typeface="Calibri"/>
              </a:rPr>
              <a:t>سم</a:t>
            </a:r>
            <a:endParaRPr lang="en-US" dirty="0">
              <a:solidFill>
                <a:schemeClr val="tx1"/>
              </a:solidFill>
              <a:latin typeface="Arial" panose="020B0604020202020204" pitchFamily="34" charset="0"/>
              <a:cs typeface="Arial" panose="020B0604020202020204" pitchFamily="34" charset="0"/>
            </a:endParaRPr>
          </a:p>
        </p:txBody>
      </p:sp>
      <p:sp>
        <p:nvSpPr>
          <p:cNvPr id="48" name="Google Shape;306;p15">
            <a:extLst>
              <a:ext uri="{FF2B5EF4-FFF2-40B4-BE49-F238E27FC236}">
                <a16:creationId xmlns:a16="http://schemas.microsoft.com/office/drawing/2014/main" id="{C579BA6A-82E6-8C76-F6E7-6672B1AD04B4}"/>
              </a:ext>
            </a:extLst>
          </p:cNvPr>
          <p:cNvSpPr txBox="1"/>
          <p:nvPr/>
        </p:nvSpPr>
        <p:spPr>
          <a:xfrm>
            <a:off x="4649050" y="986876"/>
            <a:ext cx="961141" cy="276316"/>
          </a:xfrm>
          <a:prstGeom prst="rect">
            <a:avLst/>
          </a:prstGeom>
          <a:noFill/>
          <a:ln>
            <a:noFill/>
          </a:ln>
        </p:spPr>
        <p:txBody>
          <a:bodyPr spcFirstLastPara="1" wrap="square" lIns="90786" tIns="45382" rIns="90786" bIns="45382" anchor="t" anchorCtr="0">
            <a:spAutoFit/>
          </a:bodyPr>
          <a:lstStyle/>
          <a:p>
            <a:pPr algn="r" rtl="1"/>
            <a:r>
              <a:rPr lang="en-US" sz="1200" b="1" err="1">
                <a:solidFill>
                  <a:schemeClr val="dk2"/>
                </a:solidFill>
                <a:ea typeface="+mn-lt"/>
                <a:sym typeface="Calibri"/>
              </a:rPr>
              <a:t>الشادر</a:t>
            </a:r>
            <a:r>
              <a:rPr lang="en-US" sz="1200" b="1">
                <a:solidFill>
                  <a:schemeClr val="dk2"/>
                </a:solidFill>
                <a:ea typeface="+mn-lt"/>
                <a:sym typeface="Calibri"/>
              </a:rPr>
              <a:t> </a:t>
            </a:r>
            <a:endParaRPr lang="en-US" b="1">
              <a:solidFill>
                <a:schemeClr val="dk2"/>
              </a:solidFill>
            </a:endParaRPr>
          </a:p>
        </p:txBody>
      </p:sp>
      <p:cxnSp>
        <p:nvCxnSpPr>
          <p:cNvPr id="49" name="Google Shape;98;g33c391d3f5e_2_7">
            <a:extLst>
              <a:ext uri="{FF2B5EF4-FFF2-40B4-BE49-F238E27FC236}">
                <a16:creationId xmlns:a16="http://schemas.microsoft.com/office/drawing/2014/main" id="{E8F07902-495E-6B68-BB20-F4BF01018984}"/>
              </a:ext>
            </a:extLst>
          </p:cNvPr>
          <p:cNvCxnSpPr>
            <a:cxnSpLocks/>
          </p:cNvCxnSpPr>
          <p:nvPr/>
        </p:nvCxnSpPr>
        <p:spPr>
          <a:xfrm flipH="1">
            <a:off x="4831767" y="1141914"/>
            <a:ext cx="297854" cy="228946"/>
          </a:xfrm>
          <a:prstGeom prst="straightConnector1">
            <a:avLst/>
          </a:prstGeom>
          <a:noFill/>
          <a:ln w="9525" cap="flat" cmpd="sng">
            <a:solidFill>
              <a:schemeClr val="dk2"/>
            </a:solidFill>
            <a:prstDash val="solid"/>
            <a:round/>
            <a:headEnd type="none" w="med" len="med"/>
            <a:tailEnd type="triangle" w="med" len="med"/>
          </a:ln>
        </p:spPr>
      </p:cxnSp>
      <p:sp>
        <p:nvSpPr>
          <p:cNvPr id="54" name="Google Shape;481;g33089923b1e_0_0">
            <a:extLst>
              <a:ext uri="{FF2B5EF4-FFF2-40B4-BE49-F238E27FC236}">
                <a16:creationId xmlns:a16="http://schemas.microsoft.com/office/drawing/2014/main" id="{B1D9A69A-316F-4AB1-B7CA-49961C24ED87}"/>
              </a:ext>
            </a:extLst>
          </p:cNvPr>
          <p:cNvSpPr/>
          <p:nvPr/>
        </p:nvSpPr>
        <p:spPr>
          <a:xfrm>
            <a:off x="202788" y="3603073"/>
            <a:ext cx="6503405" cy="5797023"/>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algn="r" rtl="1">
              <a:lnSpc>
                <a:spcPct val="85000"/>
              </a:lnSpc>
              <a:buClr>
                <a:schemeClr val="accent2"/>
              </a:buClr>
              <a:buSzPts val="1800"/>
            </a:pPr>
            <a:endParaRPr sz="1200" b="1">
              <a:solidFill>
                <a:srgbClr val="1155CC"/>
              </a:solidFill>
              <a:latin typeface="Calibri"/>
              <a:ea typeface="Calibri"/>
              <a:sym typeface="Calibri"/>
            </a:endParaRPr>
          </a:p>
        </p:txBody>
      </p:sp>
      <p:sp>
        <p:nvSpPr>
          <p:cNvPr id="56" name="TextBox 55">
            <a:extLst>
              <a:ext uri="{FF2B5EF4-FFF2-40B4-BE49-F238E27FC236}">
                <a16:creationId xmlns:a16="http://schemas.microsoft.com/office/drawing/2014/main" id="{AB6C8D72-814C-F036-FC1D-3D5A86805E9C}"/>
              </a:ext>
            </a:extLst>
          </p:cNvPr>
          <p:cNvSpPr txBox="1"/>
          <p:nvPr/>
        </p:nvSpPr>
        <p:spPr>
          <a:xfrm>
            <a:off x="191834" y="3600445"/>
            <a:ext cx="6509121" cy="548806"/>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r>
              <a:rPr lang="en-GB" err="1">
                <a:latin typeface="Arial" panose="020B0604020202020204" pitchFamily="34" charset="0"/>
                <a:cs typeface="Arial" panose="020B0604020202020204" pitchFamily="34" charset="0"/>
              </a:rPr>
              <a:t>ارفع</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الأرضية</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بمقدار</a:t>
            </a:r>
            <a:r>
              <a:rPr lang="en-GB">
                <a:latin typeface="Arial" panose="020B0604020202020204" pitchFamily="34" charset="0"/>
                <a:cs typeface="Arial" panose="020B0604020202020204" pitchFamily="34" charset="0"/>
              </a:rPr>
              <a:t> ٢٠ </a:t>
            </a:r>
            <a:r>
              <a:rPr lang="en-GB" err="1">
                <a:latin typeface="Arial" panose="020B0604020202020204" pitchFamily="34" charset="0"/>
                <a:cs typeface="Arial" panose="020B0604020202020204" pitchFamily="34" charset="0"/>
              </a:rPr>
              <a:t>سم</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باستخدام</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رملٍ</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مضغوط</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وضع</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أكياس</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الرمل</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حول</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المأوى</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لمنع</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دخول</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مياه</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الأمطار</a:t>
            </a:r>
            <a:r>
              <a:rPr lang="en-GB">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p:txBody>
      </p:sp>
      <p:pic>
        <p:nvPicPr>
          <p:cNvPr id="58" name="Picture 57" descr="A cartoon of a knife and a stick&#10;&#10;AI-generated content may be incorrect.">
            <a:extLst>
              <a:ext uri="{FF2B5EF4-FFF2-40B4-BE49-F238E27FC236}">
                <a16:creationId xmlns:a16="http://schemas.microsoft.com/office/drawing/2014/main" id="{4FD86DB7-1C13-9D5D-C157-8788404F656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35818" y="3669583"/>
            <a:ext cx="5034555" cy="3014725"/>
          </a:xfrm>
          <a:prstGeom prst="rect">
            <a:avLst/>
          </a:prstGeom>
        </p:spPr>
      </p:pic>
      <p:sp>
        <p:nvSpPr>
          <p:cNvPr id="59" name="Google Shape;529;g33089923b1e_0_0">
            <a:extLst>
              <a:ext uri="{FF2B5EF4-FFF2-40B4-BE49-F238E27FC236}">
                <a16:creationId xmlns:a16="http://schemas.microsoft.com/office/drawing/2014/main" id="{062F5128-FF13-10AC-C01E-602D119E68DF}"/>
              </a:ext>
            </a:extLst>
          </p:cNvPr>
          <p:cNvSpPr txBox="1"/>
          <p:nvPr/>
        </p:nvSpPr>
        <p:spPr>
          <a:xfrm>
            <a:off x="1864538" y="4816373"/>
            <a:ext cx="629058" cy="276316"/>
          </a:xfrm>
          <a:prstGeom prst="rect">
            <a:avLst/>
          </a:prstGeom>
          <a:noFill/>
          <a:ln>
            <a:noFill/>
          </a:ln>
        </p:spPr>
        <p:txBody>
          <a:bodyPr spcFirstLastPara="1" wrap="square" lIns="90786" tIns="45382" rIns="90786" bIns="45382" anchor="t" anchorCtr="0">
            <a:spAutoFit/>
          </a:bodyPr>
          <a:lstStyle/>
          <a:p>
            <a:pPr algn="r" rtl="1"/>
            <a:r>
              <a:rPr lang="ar" sz="1200" b="1" dirty="0">
                <a:solidFill>
                  <a:srgbClr val="1155CC"/>
                </a:solidFill>
                <a:latin typeface="Consolas"/>
                <a:ea typeface="Calibri"/>
                <a:sym typeface="Calibri"/>
              </a:rPr>
              <a:t>الخارج</a:t>
            </a:r>
            <a:endParaRPr lang="en-US" b="1" dirty="0">
              <a:sym typeface="Calibri"/>
            </a:endParaRPr>
          </a:p>
        </p:txBody>
      </p:sp>
      <p:sp>
        <p:nvSpPr>
          <p:cNvPr id="62" name="Freeform 15">
            <a:extLst>
              <a:ext uri="{FF2B5EF4-FFF2-40B4-BE49-F238E27FC236}">
                <a16:creationId xmlns:a16="http://schemas.microsoft.com/office/drawing/2014/main" id="{D4712268-A511-86F5-9E78-88FA9BB29DD1}"/>
              </a:ext>
            </a:extLst>
          </p:cNvPr>
          <p:cNvSpPr/>
          <p:nvPr/>
        </p:nvSpPr>
        <p:spPr>
          <a:xfrm>
            <a:off x="2180329" y="5433977"/>
            <a:ext cx="421410" cy="174277"/>
          </a:xfrm>
          <a:custGeom>
            <a:avLst/>
            <a:gdLst/>
            <a:ahLst/>
            <a:cxnLst/>
            <a:rect l="l" t="t" r="r" b="b"/>
            <a:pathLst>
              <a:path w="1402080" h="692785">
                <a:moveTo>
                  <a:pt x="1402080" y="346329"/>
                </a:moveTo>
                <a:cubicBezTo>
                  <a:pt x="1402080" y="155067"/>
                  <a:pt x="1245997" y="0"/>
                  <a:pt x="1053465" y="0"/>
                </a:cubicBezTo>
                <a:lnTo>
                  <a:pt x="348615" y="0"/>
                </a:lnTo>
                <a:cubicBezTo>
                  <a:pt x="156083" y="0"/>
                  <a:pt x="0" y="155067"/>
                  <a:pt x="0" y="346329"/>
                </a:cubicBezTo>
                <a:cubicBezTo>
                  <a:pt x="0" y="537591"/>
                  <a:pt x="156083" y="692785"/>
                  <a:pt x="348615" y="692785"/>
                </a:cubicBezTo>
                <a:lnTo>
                  <a:pt x="1053465" y="692785"/>
                </a:lnTo>
                <a:cubicBezTo>
                  <a:pt x="1245997" y="692785"/>
                  <a:pt x="1402080" y="537718"/>
                  <a:pt x="1402080" y="346329"/>
                </a:cubicBezTo>
                <a:close/>
              </a:path>
            </a:pathLst>
          </a:custGeom>
          <a:solidFill>
            <a:srgbClr val="80350E"/>
          </a:solidFill>
          <a:ln>
            <a:solidFill>
              <a:schemeClr val="accent2">
                <a:lumMod val="60000"/>
                <a:lumOff val="40000"/>
              </a:schemeClr>
            </a:solidFill>
          </a:ln>
        </p:spPr>
        <p:txBody>
          <a:bodyPr/>
          <a:lstStyle/>
          <a:p>
            <a:pPr algn="r" rtl="1"/>
            <a:endParaRPr lang="en-GB"/>
          </a:p>
        </p:txBody>
      </p:sp>
      <p:sp>
        <p:nvSpPr>
          <p:cNvPr id="448" name="Freeform 15">
            <a:extLst>
              <a:ext uri="{FF2B5EF4-FFF2-40B4-BE49-F238E27FC236}">
                <a16:creationId xmlns:a16="http://schemas.microsoft.com/office/drawing/2014/main" id="{A19EC45D-D19E-D754-9F2D-6BEB11B0D52A}"/>
              </a:ext>
            </a:extLst>
          </p:cNvPr>
          <p:cNvSpPr/>
          <p:nvPr/>
        </p:nvSpPr>
        <p:spPr>
          <a:xfrm>
            <a:off x="2178994" y="5279342"/>
            <a:ext cx="421410" cy="174277"/>
          </a:xfrm>
          <a:custGeom>
            <a:avLst/>
            <a:gdLst/>
            <a:ahLst/>
            <a:cxnLst/>
            <a:rect l="l" t="t" r="r" b="b"/>
            <a:pathLst>
              <a:path w="1402080" h="692785">
                <a:moveTo>
                  <a:pt x="1402080" y="346329"/>
                </a:moveTo>
                <a:cubicBezTo>
                  <a:pt x="1402080" y="155067"/>
                  <a:pt x="1245997" y="0"/>
                  <a:pt x="1053465" y="0"/>
                </a:cubicBezTo>
                <a:lnTo>
                  <a:pt x="348615" y="0"/>
                </a:lnTo>
                <a:cubicBezTo>
                  <a:pt x="156083" y="0"/>
                  <a:pt x="0" y="155067"/>
                  <a:pt x="0" y="346329"/>
                </a:cubicBezTo>
                <a:cubicBezTo>
                  <a:pt x="0" y="537591"/>
                  <a:pt x="156083" y="692785"/>
                  <a:pt x="348615" y="692785"/>
                </a:cubicBezTo>
                <a:lnTo>
                  <a:pt x="1053465" y="692785"/>
                </a:lnTo>
                <a:cubicBezTo>
                  <a:pt x="1245997" y="692785"/>
                  <a:pt x="1402080" y="537718"/>
                  <a:pt x="1402080" y="346329"/>
                </a:cubicBezTo>
                <a:close/>
              </a:path>
            </a:pathLst>
          </a:custGeom>
          <a:solidFill>
            <a:srgbClr val="80350E"/>
          </a:solidFill>
          <a:ln>
            <a:solidFill>
              <a:schemeClr val="accent2">
                <a:lumMod val="60000"/>
                <a:lumOff val="40000"/>
              </a:schemeClr>
            </a:solidFill>
          </a:ln>
        </p:spPr>
        <p:txBody>
          <a:bodyPr/>
          <a:lstStyle/>
          <a:p>
            <a:pPr algn="r" rtl="1"/>
            <a:endParaRPr lang="en-GB"/>
          </a:p>
        </p:txBody>
      </p:sp>
      <p:sp>
        <p:nvSpPr>
          <p:cNvPr id="449" name="Google Shape;306;p15">
            <a:extLst>
              <a:ext uri="{FF2B5EF4-FFF2-40B4-BE49-F238E27FC236}">
                <a16:creationId xmlns:a16="http://schemas.microsoft.com/office/drawing/2014/main" id="{FBF88AEC-A6F0-ED6C-1F3A-9556FDC12FB4}"/>
              </a:ext>
            </a:extLst>
          </p:cNvPr>
          <p:cNvSpPr txBox="1"/>
          <p:nvPr/>
        </p:nvSpPr>
        <p:spPr>
          <a:xfrm>
            <a:off x="4373927" y="5100731"/>
            <a:ext cx="1236264" cy="276316"/>
          </a:xfrm>
          <a:prstGeom prst="rect">
            <a:avLst/>
          </a:prstGeom>
          <a:noFill/>
          <a:ln>
            <a:noFill/>
          </a:ln>
        </p:spPr>
        <p:txBody>
          <a:bodyPr spcFirstLastPara="1" wrap="square" lIns="90786" tIns="45382" rIns="90786" bIns="45382" anchor="t" anchorCtr="0">
            <a:spAutoFit/>
          </a:bodyPr>
          <a:lstStyle/>
          <a:p>
            <a:pPr algn="r" rtl="1"/>
            <a:r>
              <a:rPr lang="en-US" sz="1200" b="1" dirty="0" err="1">
                <a:solidFill>
                  <a:schemeClr val="dk2"/>
                </a:solidFill>
                <a:ea typeface="+mn-lt"/>
                <a:sym typeface="Calibri"/>
              </a:rPr>
              <a:t>الرمل</a:t>
            </a:r>
            <a:r>
              <a:rPr lang="en-US" sz="1200" b="1" dirty="0">
                <a:solidFill>
                  <a:schemeClr val="dk2"/>
                </a:solidFill>
                <a:ea typeface="+mn-lt"/>
                <a:sym typeface="Calibri"/>
              </a:rPr>
              <a:t> </a:t>
            </a:r>
            <a:r>
              <a:rPr lang="en-US" sz="1200" b="1" dirty="0" err="1">
                <a:solidFill>
                  <a:schemeClr val="dk2"/>
                </a:solidFill>
                <a:ea typeface="+mn-lt"/>
                <a:sym typeface="Calibri"/>
              </a:rPr>
              <a:t>بارتفاع</a:t>
            </a:r>
            <a:r>
              <a:rPr lang="en-US" sz="1200" b="1" dirty="0">
                <a:solidFill>
                  <a:schemeClr val="dk2"/>
                </a:solidFill>
                <a:ea typeface="+mn-lt"/>
                <a:sym typeface="Calibri"/>
              </a:rPr>
              <a:t> ٢٠ </a:t>
            </a:r>
            <a:r>
              <a:rPr lang="en-US" sz="1200" b="1" dirty="0" err="1">
                <a:solidFill>
                  <a:schemeClr val="dk2"/>
                </a:solidFill>
                <a:ea typeface="+mn-lt"/>
                <a:sym typeface="Calibri"/>
              </a:rPr>
              <a:t>سم</a:t>
            </a:r>
            <a:endParaRPr lang="en-US" b="1" dirty="0">
              <a:solidFill>
                <a:schemeClr val="dk2"/>
              </a:solidFill>
            </a:endParaRPr>
          </a:p>
        </p:txBody>
      </p:sp>
      <p:cxnSp>
        <p:nvCxnSpPr>
          <p:cNvPr id="450" name="Google Shape;98;g33c391d3f5e_2_7">
            <a:extLst>
              <a:ext uri="{FF2B5EF4-FFF2-40B4-BE49-F238E27FC236}">
                <a16:creationId xmlns:a16="http://schemas.microsoft.com/office/drawing/2014/main" id="{B8137B6B-3B76-D76E-EC4C-BCD5D9D43996}"/>
              </a:ext>
            </a:extLst>
          </p:cNvPr>
          <p:cNvCxnSpPr>
            <a:cxnSpLocks/>
          </p:cNvCxnSpPr>
          <p:nvPr/>
        </p:nvCxnSpPr>
        <p:spPr>
          <a:xfrm flipH="1">
            <a:off x="4120432" y="5275814"/>
            <a:ext cx="297854" cy="228946"/>
          </a:xfrm>
          <a:prstGeom prst="straightConnector1">
            <a:avLst/>
          </a:prstGeom>
          <a:noFill/>
          <a:ln w="9525" cap="flat" cmpd="sng">
            <a:solidFill>
              <a:schemeClr val="dk2"/>
            </a:solidFill>
            <a:prstDash val="solid"/>
            <a:round/>
            <a:headEnd type="none" w="med" len="med"/>
            <a:tailEnd type="triangle" w="med" len="med"/>
          </a:ln>
        </p:spPr>
      </p:cxnSp>
      <p:sp>
        <p:nvSpPr>
          <p:cNvPr id="451" name="Google Shape;306;p15">
            <a:extLst>
              <a:ext uri="{FF2B5EF4-FFF2-40B4-BE49-F238E27FC236}">
                <a16:creationId xmlns:a16="http://schemas.microsoft.com/office/drawing/2014/main" id="{B52BB472-591C-A22C-AF59-538EE7F7CB20}"/>
              </a:ext>
            </a:extLst>
          </p:cNvPr>
          <p:cNvSpPr txBox="1"/>
          <p:nvPr/>
        </p:nvSpPr>
        <p:spPr>
          <a:xfrm>
            <a:off x="3963681" y="4438829"/>
            <a:ext cx="1594179" cy="645648"/>
          </a:xfrm>
          <a:prstGeom prst="rect">
            <a:avLst/>
          </a:prstGeom>
          <a:noFill/>
          <a:ln>
            <a:noFill/>
          </a:ln>
        </p:spPr>
        <p:txBody>
          <a:bodyPr spcFirstLastPara="1" wrap="square" lIns="90786" tIns="45382" rIns="90786" bIns="45382" anchor="t" anchorCtr="0">
            <a:spAutoFit/>
          </a:bodyPr>
          <a:lstStyle/>
          <a:p>
            <a:pPr algn="r" rtl="1"/>
            <a:r>
              <a:rPr lang="en-GB" sz="1200" b="1" dirty="0">
                <a:solidFill>
                  <a:schemeClr val="dk2"/>
                </a:solidFill>
                <a:ea typeface="+mn-lt"/>
                <a:sym typeface="Calibri"/>
              </a:rPr>
              <a:t>الشادر: </a:t>
            </a:r>
            <a:r>
              <a:rPr lang="en-GB" sz="1200" b="1" dirty="0" err="1">
                <a:solidFill>
                  <a:schemeClr val="dk2"/>
                </a:solidFill>
                <a:ea typeface="+mn-lt"/>
                <a:sym typeface="Calibri"/>
              </a:rPr>
              <a:t>طبقة</a:t>
            </a:r>
            <a:r>
              <a:rPr lang="en-GB" sz="1200" b="1" dirty="0">
                <a:solidFill>
                  <a:schemeClr val="dk2"/>
                </a:solidFill>
                <a:ea typeface="+mn-lt"/>
                <a:sym typeface="Calibri"/>
              </a:rPr>
              <a:t> </a:t>
            </a:r>
            <a:r>
              <a:rPr lang="en-GB" sz="1200" b="1" dirty="0" err="1">
                <a:solidFill>
                  <a:schemeClr val="dk2"/>
                </a:solidFill>
                <a:ea typeface="+mn-lt"/>
                <a:sym typeface="Calibri"/>
              </a:rPr>
              <a:t>عازلة</a:t>
            </a:r>
            <a:r>
              <a:rPr lang="en-GB" sz="1200" b="1" dirty="0">
                <a:solidFill>
                  <a:schemeClr val="dk2"/>
                </a:solidFill>
                <a:ea typeface="+mn-lt"/>
                <a:sym typeface="Calibri"/>
              </a:rPr>
              <a:t> </a:t>
            </a:r>
            <a:r>
              <a:rPr lang="en-GB" sz="1200" b="1" dirty="0" err="1">
                <a:solidFill>
                  <a:schemeClr val="dk2"/>
                </a:solidFill>
                <a:ea typeface="+mn-lt"/>
                <a:sym typeface="Calibri"/>
              </a:rPr>
              <a:t>للرطوبة</a:t>
            </a:r>
            <a:r>
              <a:rPr lang="en-GB" sz="1200" b="1" dirty="0">
                <a:solidFill>
                  <a:schemeClr val="dk2"/>
                </a:solidFill>
                <a:ea typeface="+mn-lt"/>
                <a:sym typeface="Calibri"/>
              </a:rPr>
              <a:t> </a:t>
            </a:r>
            <a:r>
              <a:rPr lang="en-GB" sz="1200" b="1" dirty="0" err="1">
                <a:solidFill>
                  <a:schemeClr val="dk2"/>
                </a:solidFill>
                <a:ea typeface="+mn-lt"/>
                <a:sym typeface="Calibri"/>
              </a:rPr>
              <a:t>فوق</a:t>
            </a:r>
            <a:r>
              <a:rPr lang="en-GB" sz="1200" b="1" dirty="0">
                <a:solidFill>
                  <a:schemeClr val="dk2"/>
                </a:solidFill>
                <a:ea typeface="+mn-lt"/>
                <a:sym typeface="Calibri"/>
              </a:rPr>
              <a:t> </a:t>
            </a:r>
            <a:r>
              <a:rPr lang="en-GB" sz="1200" b="1" dirty="0" err="1">
                <a:solidFill>
                  <a:schemeClr val="dk2"/>
                </a:solidFill>
                <a:ea typeface="+mn-lt"/>
                <a:sym typeface="Calibri"/>
              </a:rPr>
              <a:t>الأرضية</a:t>
            </a:r>
            <a:r>
              <a:rPr lang="en-GB" sz="1200" b="1" dirty="0">
                <a:solidFill>
                  <a:schemeClr val="dk2"/>
                </a:solidFill>
                <a:ea typeface="+mn-lt"/>
                <a:sym typeface="Calibri"/>
              </a:rPr>
              <a:t> </a:t>
            </a:r>
            <a:r>
              <a:rPr lang="en-GB" sz="1200" b="1" dirty="0" err="1">
                <a:solidFill>
                  <a:schemeClr val="dk2"/>
                </a:solidFill>
                <a:ea typeface="+mn-lt"/>
                <a:sym typeface="Calibri"/>
              </a:rPr>
              <a:t>المرتفعة</a:t>
            </a:r>
            <a:endParaRPr lang="en-US" b="1" dirty="0">
              <a:solidFill>
                <a:schemeClr val="dk2"/>
              </a:solidFill>
              <a:sym typeface="Calibri"/>
            </a:endParaRPr>
          </a:p>
          <a:p>
            <a:pPr algn="r" rtl="1"/>
            <a:endParaRPr lang="en-GB" sz="1200" b="1" dirty="0">
              <a:solidFill>
                <a:schemeClr val="dk2"/>
              </a:solidFill>
              <a:latin typeface="Calibri"/>
              <a:ea typeface="Calibri"/>
            </a:endParaRPr>
          </a:p>
        </p:txBody>
      </p:sp>
      <p:cxnSp>
        <p:nvCxnSpPr>
          <p:cNvPr id="452" name="Google Shape;98;g33c391d3f5e_2_7">
            <a:extLst>
              <a:ext uri="{FF2B5EF4-FFF2-40B4-BE49-F238E27FC236}">
                <a16:creationId xmlns:a16="http://schemas.microsoft.com/office/drawing/2014/main" id="{765B18C3-C2A6-736B-FC6F-CFA828B2D2E1}"/>
              </a:ext>
            </a:extLst>
          </p:cNvPr>
          <p:cNvCxnSpPr>
            <a:cxnSpLocks/>
          </p:cNvCxnSpPr>
          <p:nvPr/>
        </p:nvCxnSpPr>
        <p:spPr>
          <a:xfrm flipH="1">
            <a:off x="3605313" y="4789327"/>
            <a:ext cx="669875" cy="579250"/>
          </a:xfrm>
          <a:prstGeom prst="straightConnector1">
            <a:avLst/>
          </a:prstGeom>
          <a:noFill/>
          <a:ln w="9525" cap="flat" cmpd="sng">
            <a:solidFill>
              <a:schemeClr val="dk2"/>
            </a:solidFill>
            <a:prstDash val="solid"/>
            <a:round/>
            <a:headEnd type="none" w="med" len="med"/>
            <a:tailEnd type="triangle" w="med" len="med"/>
          </a:ln>
        </p:spPr>
      </p:cxnSp>
      <p:cxnSp>
        <p:nvCxnSpPr>
          <p:cNvPr id="461" name="Google Shape;98;g33c391d3f5e_2_7">
            <a:extLst>
              <a:ext uri="{FF2B5EF4-FFF2-40B4-BE49-F238E27FC236}">
                <a16:creationId xmlns:a16="http://schemas.microsoft.com/office/drawing/2014/main" id="{21A08F28-949A-C95A-2230-1FFEAB4DC18A}"/>
              </a:ext>
            </a:extLst>
          </p:cNvPr>
          <p:cNvCxnSpPr>
            <a:cxnSpLocks/>
          </p:cNvCxnSpPr>
          <p:nvPr/>
        </p:nvCxnSpPr>
        <p:spPr>
          <a:xfrm flipH="1" flipV="1">
            <a:off x="4591118" y="8377467"/>
            <a:ext cx="339304" cy="333114"/>
          </a:xfrm>
          <a:prstGeom prst="straightConnector1">
            <a:avLst/>
          </a:prstGeom>
          <a:noFill/>
          <a:ln w="9525" cap="flat" cmpd="sng">
            <a:solidFill>
              <a:schemeClr val="dk2"/>
            </a:solidFill>
            <a:prstDash val="solid"/>
            <a:round/>
            <a:headEnd type="none" w="med" len="med"/>
            <a:tailEnd type="triangle" w="med" len="med"/>
          </a:ln>
        </p:spPr>
      </p:cxnSp>
      <p:sp>
        <p:nvSpPr>
          <p:cNvPr id="463" name="TextBox 462">
            <a:extLst>
              <a:ext uri="{FF2B5EF4-FFF2-40B4-BE49-F238E27FC236}">
                <a16:creationId xmlns:a16="http://schemas.microsoft.com/office/drawing/2014/main" id="{56BBD9CF-390F-6603-F3C6-CBAE38695BD9}"/>
              </a:ext>
            </a:extLst>
          </p:cNvPr>
          <p:cNvSpPr txBox="1"/>
          <p:nvPr/>
        </p:nvSpPr>
        <p:spPr>
          <a:xfrm>
            <a:off x="199929" y="6543480"/>
            <a:ext cx="6509121" cy="548806"/>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r>
              <a:rPr lang="en-GB" dirty="0" err="1">
                <a:latin typeface="Arial" panose="020B0604020202020204" pitchFamily="34" charset="0"/>
                <a:cs typeface="Arial" panose="020B0604020202020204" pitchFamily="34" charset="0"/>
              </a:rPr>
              <a:t>إذا</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توفّرت</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المواد</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فمن</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الجيد</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إنشاء</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أرضية</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مرتفعة</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داخل</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المأوى</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تُحافِظ</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على</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جفافها</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وتُغطّى</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بطبقة</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بلاستيكية</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تعمل</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كغشاء</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عازل</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للرطوبة</a:t>
            </a:r>
            <a:endParaRPr lang="en-US" dirty="0">
              <a:latin typeface="Arial" panose="020B0604020202020204" pitchFamily="34" charset="0"/>
              <a:cs typeface="Arial" panose="020B0604020202020204" pitchFamily="34" charset="0"/>
            </a:endParaRPr>
          </a:p>
        </p:txBody>
      </p:sp>
      <p:cxnSp>
        <p:nvCxnSpPr>
          <p:cNvPr id="2" name="Google Shape;204;p14">
            <a:extLst>
              <a:ext uri="{FF2B5EF4-FFF2-40B4-BE49-F238E27FC236}">
                <a16:creationId xmlns:a16="http://schemas.microsoft.com/office/drawing/2014/main" id="{5D066C27-2DE0-6661-F6C6-E225533EE444}"/>
              </a:ext>
            </a:extLst>
          </p:cNvPr>
          <p:cNvCxnSpPr>
            <a:cxnSpLocks/>
          </p:cNvCxnSpPr>
          <p:nvPr/>
        </p:nvCxnSpPr>
        <p:spPr>
          <a:xfrm>
            <a:off x="4980694" y="1645159"/>
            <a:ext cx="0" cy="278905"/>
          </a:xfrm>
          <a:prstGeom prst="straightConnector1">
            <a:avLst/>
          </a:prstGeom>
          <a:ln>
            <a:headEnd type="triangle" w="sm" len="sm"/>
            <a:tailEnd type="triangle" w="sm" len="sm"/>
          </a:ln>
        </p:spPr>
        <p:style>
          <a:lnRef idx="1">
            <a:schemeClr val="dk1"/>
          </a:lnRef>
          <a:fillRef idx="0">
            <a:schemeClr val="dk1"/>
          </a:fillRef>
          <a:effectRef idx="0">
            <a:schemeClr val="dk1"/>
          </a:effectRef>
          <a:fontRef idx="minor">
            <a:schemeClr val="tx1"/>
          </a:fontRef>
        </p:style>
      </p:cxnSp>
      <p:sp>
        <p:nvSpPr>
          <p:cNvPr id="5" name="Google Shape;203;p14">
            <a:extLst>
              <a:ext uri="{FF2B5EF4-FFF2-40B4-BE49-F238E27FC236}">
                <a16:creationId xmlns:a16="http://schemas.microsoft.com/office/drawing/2014/main" id="{262B9AAD-397B-8FE0-D1AC-31BFEE0EA32D}"/>
              </a:ext>
            </a:extLst>
          </p:cNvPr>
          <p:cNvSpPr txBox="1"/>
          <p:nvPr/>
        </p:nvSpPr>
        <p:spPr>
          <a:xfrm>
            <a:off x="5036385" y="1681035"/>
            <a:ext cx="485068" cy="231240"/>
          </a:xfrm>
          <a:prstGeom prst="rect">
            <a:avLst/>
          </a:prstGeom>
          <a:solidFill>
            <a:schemeClr val="bg2"/>
          </a:solidFill>
          <a:ln>
            <a:noFill/>
          </a:ln>
        </p:spPr>
        <p:txBody>
          <a:bodyPr spcFirstLastPara="1" wrap="square" lIns="90786" tIns="45382" rIns="90786" bIns="45382" anchor="t" anchorCtr="0">
            <a:spAutoFit/>
          </a:bodyPr>
          <a:lstStyle>
            <a:defPPr>
              <a:defRPr lang="en-GB"/>
            </a:defPPr>
            <a:lvl1pPr>
              <a:defRPr sz="907" b="1">
                <a:solidFill>
                  <a:srgbClr val="595959"/>
                </a:solidFill>
                <a:latin typeface="Calibri"/>
                <a:ea typeface="Calibri"/>
                <a:cs typeface="Calibri"/>
              </a:defRPr>
            </a:lvl1pPr>
          </a:lstStyle>
          <a:p>
            <a:pPr algn="r" rtl="1"/>
            <a:r>
              <a:rPr lang="en-GB" dirty="0">
                <a:solidFill>
                  <a:schemeClr val="tx1"/>
                </a:solidFill>
                <a:cs typeface="+mn-cs"/>
                <a:sym typeface="Calibri"/>
              </a:rPr>
              <a:t>10 cm</a:t>
            </a:r>
            <a:endParaRPr dirty="0">
              <a:solidFill>
                <a:schemeClr val="tx1"/>
              </a:solidFill>
              <a:cs typeface="+mn-cs"/>
              <a:sym typeface="Calibri"/>
            </a:endParaRPr>
          </a:p>
        </p:txBody>
      </p:sp>
      <p:sp>
        <p:nvSpPr>
          <p:cNvPr id="10" name="Freeform 15">
            <a:extLst>
              <a:ext uri="{FF2B5EF4-FFF2-40B4-BE49-F238E27FC236}">
                <a16:creationId xmlns:a16="http://schemas.microsoft.com/office/drawing/2014/main" id="{2F92ADC1-1B0D-8504-79B5-28D7154B61D5}"/>
              </a:ext>
            </a:extLst>
          </p:cNvPr>
          <p:cNvSpPr/>
          <p:nvPr/>
        </p:nvSpPr>
        <p:spPr>
          <a:xfrm>
            <a:off x="2294794" y="8218684"/>
            <a:ext cx="421410" cy="174277"/>
          </a:xfrm>
          <a:custGeom>
            <a:avLst/>
            <a:gdLst/>
            <a:ahLst/>
            <a:cxnLst/>
            <a:rect l="l" t="t" r="r" b="b"/>
            <a:pathLst>
              <a:path w="1402080" h="692785">
                <a:moveTo>
                  <a:pt x="1402080" y="346329"/>
                </a:moveTo>
                <a:cubicBezTo>
                  <a:pt x="1402080" y="155067"/>
                  <a:pt x="1245997" y="0"/>
                  <a:pt x="1053465" y="0"/>
                </a:cubicBezTo>
                <a:lnTo>
                  <a:pt x="348615" y="0"/>
                </a:lnTo>
                <a:cubicBezTo>
                  <a:pt x="156083" y="0"/>
                  <a:pt x="0" y="155067"/>
                  <a:pt x="0" y="346329"/>
                </a:cubicBezTo>
                <a:cubicBezTo>
                  <a:pt x="0" y="537591"/>
                  <a:pt x="156083" y="692785"/>
                  <a:pt x="348615" y="692785"/>
                </a:cubicBezTo>
                <a:lnTo>
                  <a:pt x="1053465" y="692785"/>
                </a:lnTo>
                <a:cubicBezTo>
                  <a:pt x="1245997" y="692785"/>
                  <a:pt x="1402080" y="537718"/>
                  <a:pt x="1402080" y="346329"/>
                </a:cubicBezTo>
                <a:close/>
              </a:path>
            </a:pathLst>
          </a:custGeom>
          <a:solidFill>
            <a:srgbClr val="80350E"/>
          </a:solidFill>
          <a:ln>
            <a:solidFill>
              <a:schemeClr val="accent2">
                <a:lumMod val="60000"/>
                <a:lumOff val="40000"/>
              </a:schemeClr>
            </a:solidFill>
          </a:ln>
        </p:spPr>
        <p:txBody>
          <a:bodyPr/>
          <a:lstStyle/>
          <a:p>
            <a:endParaRPr lang="en-GB"/>
          </a:p>
        </p:txBody>
      </p:sp>
      <p:sp>
        <p:nvSpPr>
          <p:cNvPr id="11" name="Freeform 15">
            <a:extLst>
              <a:ext uri="{FF2B5EF4-FFF2-40B4-BE49-F238E27FC236}">
                <a16:creationId xmlns:a16="http://schemas.microsoft.com/office/drawing/2014/main" id="{A1DF3790-39B8-FDD6-E60C-AEC94232AB28}"/>
              </a:ext>
            </a:extLst>
          </p:cNvPr>
          <p:cNvSpPr/>
          <p:nvPr/>
        </p:nvSpPr>
        <p:spPr>
          <a:xfrm>
            <a:off x="2293459" y="8064049"/>
            <a:ext cx="421410" cy="174277"/>
          </a:xfrm>
          <a:custGeom>
            <a:avLst/>
            <a:gdLst/>
            <a:ahLst/>
            <a:cxnLst/>
            <a:rect l="l" t="t" r="r" b="b"/>
            <a:pathLst>
              <a:path w="1402080" h="692785">
                <a:moveTo>
                  <a:pt x="1402080" y="346329"/>
                </a:moveTo>
                <a:cubicBezTo>
                  <a:pt x="1402080" y="155067"/>
                  <a:pt x="1245997" y="0"/>
                  <a:pt x="1053465" y="0"/>
                </a:cubicBezTo>
                <a:lnTo>
                  <a:pt x="348615" y="0"/>
                </a:lnTo>
                <a:cubicBezTo>
                  <a:pt x="156083" y="0"/>
                  <a:pt x="0" y="155067"/>
                  <a:pt x="0" y="346329"/>
                </a:cubicBezTo>
                <a:cubicBezTo>
                  <a:pt x="0" y="537591"/>
                  <a:pt x="156083" y="692785"/>
                  <a:pt x="348615" y="692785"/>
                </a:cubicBezTo>
                <a:lnTo>
                  <a:pt x="1053465" y="692785"/>
                </a:lnTo>
                <a:cubicBezTo>
                  <a:pt x="1245997" y="692785"/>
                  <a:pt x="1402080" y="537718"/>
                  <a:pt x="1402080" y="346329"/>
                </a:cubicBezTo>
                <a:close/>
              </a:path>
            </a:pathLst>
          </a:custGeom>
          <a:solidFill>
            <a:srgbClr val="80350E"/>
          </a:solidFill>
          <a:ln>
            <a:solidFill>
              <a:schemeClr val="accent2">
                <a:lumMod val="60000"/>
                <a:lumOff val="40000"/>
              </a:schemeClr>
            </a:solidFill>
          </a:ln>
        </p:spPr>
        <p:txBody>
          <a:bodyPr/>
          <a:lstStyle/>
          <a:p>
            <a:endParaRPr lang="en-GB"/>
          </a:p>
        </p:txBody>
      </p:sp>
      <p:sp>
        <p:nvSpPr>
          <p:cNvPr id="17" name="Rectangle 16">
            <a:extLst>
              <a:ext uri="{FF2B5EF4-FFF2-40B4-BE49-F238E27FC236}">
                <a16:creationId xmlns:a16="http://schemas.microsoft.com/office/drawing/2014/main" id="{E1331ED5-9DA9-ABC1-FA37-AB81C50750C2}"/>
              </a:ext>
            </a:extLst>
          </p:cNvPr>
          <p:cNvSpPr/>
          <p:nvPr/>
        </p:nvSpPr>
        <p:spPr>
          <a:xfrm>
            <a:off x="3048000" y="8064049"/>
            <a:ext cx="1691640" cy="2383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cartoon of a knife and a stick&#10;&#10;AI-generated content may be incorrect.">
            <a:extLst>
              <a:ext uri="{FF2B5EF4-FFF2-40B4-BE49-F238E27FC236}">
                <a16:creationId xmlns:a16="http://schemas.microsoft.com/office/drawing/2014/main" id="{2C77D987-97B5-88C6-FFB2-69866679042F}"/>
              </a:ext>
            </a:extLst>
          </p:cNvPr>
          <p:cNvPicPr>
            <a:picLocks noChangeAspect="1"/>
          </p:cNvPicPr>
          <p:nvPr/>
        </p:nvPicPr>
        <p:blipFill>
          <a:blip r:embed="rId7" cstate="screen">
            <a:extLst>
              <a:ext uri="{28A0092B-C50C-407E-A947-70E740481C1C}">
                <a14:useLocalDpi xmlns:a14="http://schemas.microsoft.com/office/drawing/2010/main"/>
              </a:ext>
            </a:extLst>
          </a:blip>
          <a:srcRect t="58518" r="8383" b="-1"/>
          <a:stretch>
            <a:fillRect/>
          </a:stretch>
        </p:blipFill>
        <p:spPr>
          <a:xfrm>
            <a:off x="3043373" y="8024884"/>
            <a:ext cx="1605677" cy="318506"/>
          </a:xfrm>
          <a:prstGeom prst="rect">
            <a:avLst/>
          </a:prstGeom>
        </p:spPr>
      </p:pic>
      <p:cxnSp>
        <p:nvCxnSpPr>
          <p:cNvPr id="458" name="Google Shape;98;g33c391d3f5e_2_7">
            <a:extLst>
              <a:ext uri="{FF2B5EF4-FFF2-40B4-BE49-F238E27FC236}">
                <a16:creationId xmlns:a16="http://schemas.microsoft.com/office/drawing/2014/main" id="{DA397C7B-99D7-D66E-CB3C-40B8ED336CE1}"/>
              </a:ext>
            </a:extLst>
          </p:cNvPr>
          <p:cNvCxnSpPr>
            <a:cxnSpLocks/>
          </p:cNvCxnSpPr>
          <p:nvPr/>
        </p:nvCxnSpPr>
        <p:spPr>
          <a:xfrm flipH="1">
            <a:off x="4542053" y="8251297"/>
            <a:ext cx="482097" cy="31783"/>
          </a:xfrm>
          <a:prstGeom prst="straightConnector1">
            <a:avLst/>
          </a:prstGeom>
          <a:noFill/>
          <a:ln w="9525" cap="flat" cmpd="sng">
            <a:solidFill>
              <a:schemeClr val="dk2"/>
            </a:solidFill>
            <a:prstDash val="solid"/>
            <a:round/>
            <a:headEnd type="none" w="med" len="med"/>
            <a:tailEnd type="triangle" w="med" len="med"/>
          </a:ln>
        </p:spPr>
      </p:cxnSp>
      <p:cxnSp>
        <p:nvCxnSpPr>
          <p:cNvPr id="456" name="Google Shape;98;g33c391d3f5e_2_7">
            <a:extLst>
              <a:ext uri="{FF2B5EF4-FFF2-40B4-BE49-F238E27FC236}">
                <a16:creationId xmlns:a16="http://schemas.microsoft.com/office/drawing/2014/main" id="{8F9C2E0D-67DD-6549-C4F2-524482C37A78}"/>
              </a:ext>
            </a:extLst>
          </p:cNvPr>
          <p:cNvCxnSpPr>
            <a:cxnSpLocks/>
          </p:cNvCxnSpPr>
          <p:nvPr/>
        </p:nvCxnSpPr>
        <p:spPr>
          <a:xfrm flipH="1">
            <a:off x="3369998" y="7893546"/>
            <a:ext cx="297854" cy="228946"/>
          </a:xfrm>
          <a:prstGeom prst="straightConnector1">
            <a:avLst/>
          </a:prstGeom>
          <a:noFill/>
          <a:ln w="9525" cap="flat" cmpd="sng">
            <a:solidFill>
              <a:schemeClr val="dk2"/>
            </a:solidFill>
            <a:prstDash val="solid"/>
            <a:round/>
            <a:headEnd type="none" w="med" len="med"/>
            <a:tailEnd type="triangle" w="med" len="med"/>
          </a:ln>
        </p:spPr>
      </p:cxnSp>
      <p:sp>
        <p:nvSpPr>
          <p:cNvPr id="3" name="Google Shape;368;p16">
            <a:extLst>
              <a:ext uri="{FF2B5EF4-FFF2-40B4-BE49-F238E27FC236}">
                <a16:creationId xmlns:a16="http://schemas.microsoft.com/office/drawing/2014/main" id="{313C88EC-8756-C8ED-4358-ABC56820A0DA}"/>
              </a:ext>
            </a:extLst>
          </p:cNvPr>
          <p:cNvSpPr txBox="1">
            <a:spLocks/>
          </p:cNvSpPr>
          <p:nvPr/>
        </p:nvSpPr>
        <p:spPr>
          <a:xfrm>
            <a:off x="28407" y="9379087"/>
            <a:ext cx="1030371" cy="516277"/>
          </a:xfrm>
          <a:prstGeom prst="rect">
            <a:avLst/>
          </a:prstGeom>
        </p:spPr>
        <p:txBody>
          <a:bodyPr spcFirstLastPara="1" vert="horz" wrap="square" lIns="90786" tIns="45382" rIns="90786" bIns="45382" rtlCol="0" anchor="ctr" anchorCtr="0">
            <a:normAutofit/>
          </a:bodyPr>
          <a:lstStyle>
            <a:defPPr>
              <a:defRPr lang="en-GB"/>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LB" dirty="0">
                <a:latin typeface="Calibri" panose="020F0502020204030204" pitchFamily="34" charset="0"/>
                <a:ea typeface="Calibri" panose="020F0502020204030204" pitchFamily="34" charset="0"/>
              </a:rPr>
              <a:t>- صفحة</a:t>
            </a:r>
            <a:r>
              <a:rPr lang="en-US" dirty="0">
                <a:latin typeface="Calibri" panose="020F0502020204030204" pitchFamily="34" charset="0"/>
                <a:ea typeface="Calibri" panose="020F0502020204030204" pitchFamily="34" charset="0"/>
              </a:rPr>
              <a:t> ١٠ </a:t>
            </a:r>
            <a:r>
              <a:rPr lang="ar-LB" dirty="0">
                <a:latin typeface="Calibri" panose="020F0502020204030204" pitchFamily="34" charset="0"/>
                <a:ea typeface="Calibri" panose="020F0502020204030204"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957;g33fbb8b3d97_0_0">
            <a:extLst>
              <a:ext uri="{FF2B5EF4-FFF2-40B4-BE49-F238E27FC236}">
                <a16:creationId xmlns:a16="http://schemas.microsoft.com/office/drawing/2014/main" id="{5019140C-783B-7CDD-7A38-DAC7DFF88C47}"/>
              </a:ext>
            </a:extLst>
          </p:cNvPr>
          <p:cNvSpPr/>
          <p:nvPr/>
        </p:nvSpPr>
        <p:spPr>
          <a:xfrm>
            <a:off x="670337" y="2184749"/>
            <a:ext cx="2319300" cy="57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a:cs typeface="+mn-cs"/>
            </a:endParaRPr>
          </a:p>
        </p:txBody>
      </p:sp>
      <p:sp>
        <p:nvSpPr>
          <p:cNvPr id="10" name="Google Shape;958;g33fbb8b3d97_0_0">
            <a:extLst>
              <a:ext uri="{FF2B5EF4-FFF2-40B4-BE49-F238E27FC236}">
                <a16:creationId xmlns:a16="http://schemas.microsoft.com/office/drawing/2014/main" id="{D7E257AD-35D5-2265-A318-17BA3B3E8780}"/>
              </a:ext>
            </a:extLst>
          </p:cNvPr>
          <p:cNvSpPr txBox="1"/>
          <p:nvPr/>
        </p:nvSpPr>
        <p:spPr>
          <a:xfrm>
            <a:off x="3683657" y="420325"/>
            <a:ext cx="3000000" cy="738900"/>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r>
              <a:rPr lang="en-GB" sz="1200" b="0" dirty="0" err="1">
                <a:latin typeface="Arial"/>
                <a:cs typeface="+mn-cs"/>
                <a:sym typeface="Calibri"/>
              </a:rPr>
              <a:t>المسامير</a:t>
            </a:r>
            <a:r>
              <a:rPr lang="en-GB" sz="1200" b="0" dirty="0">
                <a:latin typeface="Arial"/>
                <a:cs typeface="+mn-cs"/>
                <a:sym typeface="Calibri"/>
              </a:rPr>
              <a:t> </a:t>
            </a:r>
            <a:r>
              <a:rPr lang="en-GB" sz="1200" b="0" dirty="0" err="1">
                <a:latin typeface="Arial"/>
                <a:cs typeface="+mn-cs"/>
                <a:sym typeface="Calibri"/>
              </a:rPr>
              <a:t>العادية</a:t>
            </a:r>
            <a:r>
              <a:rPr lang="en-GB" sz="1200" b="0" dirty="0">
                <a:latin typeface="Arial"/>
                <a:cs typeface="+mn-cs"/>
                <a:sym typeface="Calibri"/>
              </a:rPr>
              <a:t> </a:t>
            </a:r>
            <a:r>
              <a:rPr lang="en-GB" sz="1200" b="0" dirty="0" err="1">
                <a:latin typeface="Arial"/>
                <a:cs typeface="+mn-cs"/>
                <a:sym typeface="Calibri"/>
              </a:rPr>
              <a:t>يمكن</a:t>
            </a:r>
            <a:r>
              <a:rPr lang="en-GB" sz="1200" b="0" dirty="0">
                <a:latin typeface="Arial"/>
                <a:cs typeface="+mn-cs"/>
                <a:sym typeface="Calibri"/>
              </a:rPr>
              <a:t> </a:t>
            </a:r>
            <a:r>
              <a:rPr lang="en-GB" sz="1200" b="0" dirty="0" err="1">
                <a:latin typeface="Arial"/>
                <a:cs typeface="+mn-cs"/>
                <a:sym typeface="Calibri"/>
              </a:rPr>
              <a:t>أن</a:t>
            </a:r>
            <a:r>
              <a:rPr lang="en-GB" sz="1200" b="0" dirty="0">
                <a:latin typeface="Arial"/>
                <a:cs typeface="+mn-cs"/>
                <a:sym typeface="Calibri"/>
              </a:rPr>
              <a:t> </a:t>
            </a:r>
            <a:r>
              <a:rPr lang="en-GB" sz="1200" b="0" dirty="0" err="1">
                <a:latin typeface="Arial"/>
                <a:cs typeface="+mn-cs"/>
                <a:sym typeface="Calibri"/>
              </a:rPr>
              <a:t>تنسحب</a:t>
            </a:r>
            <a:r>
              <a:rPr lang="en-GB" sz="1200" b="0" dirty="0">
                <a:latin typeface="Arial"/>
                <a:cs typeface="+mn-cs"/>
                <a:sym typeface="Calibri"/>
              </a:rPr>
              <a:t> </a:t>
            </a:r>
            <a:r>
              <a:rPr lang="en-GB" sz="1200" b="0" dirty="0" err="1">
                <a:latin typeface="Arial"/>
                <a:cs typeface="+mn-cs"/>
                <a:sym typeface="Calibri"/>
              </a:rPr>
              <a:t>بسهولة</a:t>
            </a:r>
            <a:r>
              <a:rPr lang="en-GB" sz="1200" b="0" dirty="0">
                <a:latin typeface="Arial"/>
                <a:cs typeface="+mn-cs"/>
                <a:sym typeface="Calibri"/>
              </a:rPr>
              <a:t> </a:t>
            </a:r>
            <a:r>
              <a:rPr lang="en-GB" sz="1200" b="0" dirty="0" err="1">
                <a:latin typeface="Arial"/>
                <a:cs typeface="+mn-cs"/>
                <a:sym typeface="Calibri"/>
              </a:rPr>
              <a:t>من</a:t>
            </a:r>
            <a:r>
              <a:rPr lang="en-GB" sz="1200" b="0" dirty="0">
                <a:latin typeface="Arial"/>
                <a:cs typeface="+mn-cs"/>
                <a:sym typeface="Calibri"/>
              </a:rPr>
              <a:t> </a:t>
            </a:r>
            <a:r>
              <a:rPr lang="en-GB" sz="1200" b="0" dirty="0" err="1">
                <a:latin typeface="Arial"/>
                <a:cs typeface="+mn-cs"/>
                <a:sym typeface="Calibri"/>
              </a:rPr>
              <a:t>الغطاء</a:t>
            </a:r>
            <a:r>
              <a:rPr lang="en-GB" sz="1200" b="0" dirty="0">
                <a:latin typeface="Arial"/>
                <a:cs typeface="+mn-cs"/>
                <a:sym typeface="Calibri"/>
              </a:rPr>
              <a:t> </a:t>
            </a:r>
            <a:r>
              <a:rPr lang="en-GB" sz="1200" b="0" dirty="0" err="1">
                <a:latin typeface="Arial"/>
                <a:cs typeface="+mn-cs"/>
                <a:sym typeface="Calibri"/>
              </a:rPr>
              <a:t>البلاستيكي</a:t>
            </a:r>
            <a:r>
              <a:rPr lang="en-GB" sz="1200" b="0" dirty="0">
                <a:latin typeface="Arial"/>
                <a:cs typeface="+mn-cs"/>
                <a:sym typeface="Calibri"/>
              </a:rPr>
              <a:t> </a:t>
            </a:r>
            <a:r>
              <a:rPr lang="en-GB" sz="1200" b="0" dirty="0" err="1">
                <a:latin typeface="Arial"/>
                <a:cs typeface="+mn-cs"/>
                <a:sym typeface="Calibri"/>
              </a:rPr>
              <a:t>لأنها</a:t>
            </a:r>
            <a:r>
              <a:rPr lang="en-GB" sz="1200" b="0" dirty="0">
                <a:latin typeface="Arial"/>
                <a:cs typeface="+mn-cs"/>
                <a:sym typeface="Calibri"/>
              </a:rPr>
              <a:t> </a:t>
            </a:r>
            <a:r>
              <a:rPr lang="en-GB" sz="1200" b="0" dirty="0" err="1">
                <a:latin typeface="Arial"/>
                <a:cs typeface="+mn-cs"/>
                <a:sym typeface="Calibri"/>
              </a:rPr>
              <a:t>ذات</a:t>
            </a:r>
            <a:r>
              <a:rPr lang="en-GB" sz="1200" b="0" dirty="0">
                <a:latin typeface="Arial"/>
                <a:cs typeface="+mn-cs"/>
                <a:sym typeface="Calibri"/>
              </a:rPr>
              <a:t> </a:t>
            </a:r>
            <a:r>
              <a:rPr lang="en-GB" sz="1200" b="0" dirty="0" err="1">
                <a:latin typeface="Arial"/>
                <a:cs typeface="+mn-cs"/>
                <a:sym typeface="Calibri"/>
              </a:rPr>
              <a:t>رؤوس</a:t>
            </a:r>
            <a:r>
              <a:rPr lang="en-GB" sz="1200" b="0" dirty="0">
                <a:latin typeface="Arial"/>
                <a:cs typeface="+mn-cs"/>
                <a:sym typeface="Calibri"/>
              </a:rPr>
              <a:t> </a:t>
            </a:r>
            <a:r>
              <a:rPr lang="en-GB" sz="1200" b="0" dirty="0" err="1">
                <a:latin typeface="Arial"/>
                <a:cs typeface="+mn-cs"/>
                <a:sym typeface="Calibri"/>
              </a:rPr>
              <a:t>صغيرة</a:t>
            </a:r>
            <a:endParaRPr lang="en-US" dirty="0">
              <a:cs typeface="+mn-cs"/>
            </a:endParaRPr>
          </a:p>
        </p:txBody>
      </p:sp>
      <p:sp>
        <p:nvSpPr>
          <p:cNvPr id="11" name="Google Shape;959;g33fbb8b3d97_0_0">
            <a:extLst>
              <a:ext uri="{FF2B5EF4-FFF2-40B4-BE49-F238E27FC236}">
                <a16:creationId xmlns:a16="http://schemas.microsoft.com/office/drawing/2014/main" id="{F31153E6-0C21-48A1-FD67-4670964116F9}"/>
              </a:ext>
            </a:extLst>
          </p:cNvPr>
          <p:cNvSpPr txBox="1"/>
          <p:nvPr/>
        </p:nvSpPr>
        <p:spPr>
          <a:xfrm>
            <a:off x="3683657" y="1266862"/>
            <a:ext cx="3000000" cy="963894"/>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r>
              <a:rPr lang="en-GB" sz="1200" b="0" dirty="0" err="1">
                <a:latin typeface="Arial"/>
                <a:cs typeface="+mn-cs"/>
                <a:sym typeface="Calibri"/>
              </a:rPr>
              <a:t>يمكن</a:t>
            </a:r>
            <a:r>
              <a:rPr lang="en-GB" sz="1200" b="0" dirty="0">
                <a:latin typeface="Arial"/>
                <a:cs typeface="+mn-cs"/>
                <a:sym typeface="Calibri"/>
              </a:rPr>
              <a:t> </a:t>
            </a:r>
            <a:r>
              <a:rPr lang="en-GB" sz="1200" b="0" dirty="0" err="1">
                <a:latin typeface="Arial"/>
                <a:cs typeface="+mn-cs"/>
                <a:sym typeface="Calibri"/>
              </a:rPr>
              <a:t>تحسين</a:t>
            </a:r>
            <a:r>
              <a:rPr lang="en-GB" sz="1200" b="0" dirty="0">
                <a:latin typeface="Arial"/>
                <a:cs typeface="+mn-cs"/>
                <a:sym typeface="Calibri"/>
              </a:rPr>
              <a:t> </a:t>
            </a:r>
            <a:r>
              <a:rPr lang="en-GB" sz="1200" b="0" dirty="0" err="1">
                <a:latin typeface="Arial"/>
                <a:cs typeface="+mn-cs"/>
                <a:sym typeface="Calibri"/>
              </a:rPr>
              <a:t>المسامير</a:t>
            </a:r>
            <a:r>
              <a:rPr lang="en-GB" sz="1200" b="0" dirty="0">
                <a:latin typeface="Arial"/>
                <a:cs typeface="+mn-cs"/>
                <a:sym typeface="Calibri"/>
              </a:rPr>
              <a:t> </a:t>
            </a:r>
            <a:r>
              <a:rPr lang="en-GB" sz="1200" b="0" dirty="0" err="1">
                <a:latin typeface="Arial"/>
                <a:cs typeface="+mn-cs"/>
                <a:sym typeface="Calibri"/>
              </a:rPr>
              <a:t>العادية</a:t>
            </a:r>
            <a:r>
              <a:rPr lang="en-GB" sz="1200" b="0" dirty="0">
                <a:latin typeface="Arial"/>
                <a:cs typeface="+mn-cs"/>
                <a:sym typeface="Calibri"/>
              </a:rPr>
              <a:t> </a:t>
            </a:r>
            <a:r>
              <a:rPr lang="en-GB" sz="1200" b="0" dirty="0" err="1">
                <a:latin typeface="Arial"/>
                <a:cs typeface="+mn-cs"/>
                <a:sym typeface="Calibri"/>
              </a:rPr>
              <a:t>عن</a:t>
            </a:r>
            <a:r>
              <a:rPr lang="en-GB" sz="1200" b="0" dirty="0">
                <a:latin typeface="Arial"/>
                <a:cs typeface="+mn-cs"/>
                <a:sym typeface="Calibri"/>
              </a:rPr>
              <a:t> </a:t>
            </a:r>
            <a:r>
              <a:rPr lang="en-GB" sz="1200" b="0" dirty="0" err="1">
                <a:latin typeface="Arial"/>
                <a:cs typeface="+mn-cs"/>
                <a:sym typeface="Calibri"/>
              </a:rPr>
              <a:t>طريق</a:t>
            </a:r>
            <a:r>
              <a:rPr lang="en-GB" sz="1200" b="0" dirty="0">
                <a:latin typeface="Arial"/>
                <a:cs typeface="+mn-cs"/>
                <a:sym typeface="Calibri"/>
              </a:rPr>
              <a:t> </a:t>
            </a:r>
            <a:r>
              <a:rPr lang="en-GB" sz="1200" b="0" dirty="0" err="1">
                <a:latin typeface="Arial"/>
                <a:cs typeface="+mn-cs"/>
                <a:sym typeface="Calibri"/>
              </a:rPr>
              <a:t>ثنيها</a:t>
            </a:r>
            <a:r>
              <a:rPr lang="en-GB" sz="1200" b="0" dirty="0">
                <a:latin typeface="Arial"/>
                <a:cs typeface="+mn-cs"/>
                <a:sym typeface="Calibri"/>
              </a:rPr>
              <a:t> </a:t>
            </a:r>
            <a:r>
              <a:rPr lang="en-GB" sz="1200" b="0" dirty="0" err="1">
                <a:latin typeface="Arial"/>
                <a:cs typeface="+mn-cs"/>
                <a:sym typeface="Calibri"/>
              </a:rPr>
              <a:t>أو</a:t>
            </a:r>
            <a:r>
              <a:rPr lang="en-GB" sz="1200" b="0" dirty="0">
                <a:latin typeface="Arial"/>
                <a:cs typeface="+mn-cs"/>
                <a:sym typeface="Calibri"/>
              </a:rPr>
              <a:t> </a:t>
            </a:r>
            <a:r>
              <a:rPr lang="en-GB" sz="1200" b="0" dirty="0" err="1">
                <a:latin typeface="Arial"/>
                <a:cs typeface="+mn-cs"/>
                <a:sym typeface="Calibri"/>
              </a:rPr>
              <a:t>دقها</a:t>
            </a:r>
            <a:r>
              <a:rPr lang="en-GB" sz="1200" b="0" dirty="0">
                <a:latin typeface="Arial"/>
                <a:cs typeface="+mn-cs"/>
                <a:sym typeface="Calibri"/>
              </a:rPr>
              <a:t> </a:t>
            </a:r>
            <a:r>
              <a:rPr lang="en-GB" sz="1200" b="0" dirty="0" err="1">
                <a:latin typeface="Arial"/>
                <a:cs typeface="+mn-cs"/>
                <a:sym typeface="Calibri"/>
              </a:rPr>
              <a:t>من</a:t>
            </a:r>
            <a:r>
              <a:rPr lang="en-GB" sz="1200" b="0" dirty="0">
                <a:latin typeface="Arial"/>
                <a:cs typeface="+mn-cs"/>
                <a:sym typeface="Calibri"/>
              </a:rPr>
              <a:t> </a:t>
            </a:r>
            <a:r>
              <a:rPr lang="en-GB" sz="1200" b="0" dirty="0" err="1">
                <a:latin typeface="Arial"/>
                <a:cs typeface="+mn-cs"/>
                <a:sym typeface="Calibri"/>
              </a:rPr>
              <a:t>خلال</a:t>
            </a:r>
            <a:r>
              <a:rPr lang="en-GB" sz="1200" b="0" dirty="0">
                <a:latin typeface="Arial"/>
                <a:cs typeface="+mn-cs"/>
                <a:sym typeface="Calibri"/>
              </a:rPr>
              <a:t> </a:t>
            </a:r>
            <a:r>
              <a:rPr lang="en-GB" sz="1200" b="0" dirty="0" err="1">
                <a:latin typeface="Arial"/>
                <a:cs typeface="+mn-cs"/>
                <a:sym typeface="Calibri"/>
              </a:rPr>
              <a:t>ورقة</a:t>
            </a:r>
            <a:r>
              <a:rPr lang="en-GB" sz="1200" b="0" dirty="0">
                <a:latin typeface="Arial"/>
                <a:cs typeface="+mn-cs"/>
                <a:sym typeface="Calibri"/>
              </a:rPr>
              <a:t> </a:t>
            </a:r>
            <a:r>
              <a:rPr lang="en-GB" sz="1200" b="0" dirty="0" err="1">
                <a:latin typeface="Arial"/>
                <a:cs typeface="+mn-cs"/>
                <a:sym typeface="Calibri"/>
              </a:rPr>
              <a:t>بلاستيكية</a:t>
            </a:r>
            <a:r>
              <a:rPr lang="en-GB" sz="1200" b="0" dirty="0">
                <a:latin typeface="Arial"/>
                <a:cs typeface="+mn-cs"/>
                <a:sym typeface="Calibri"/>
              </a:rPr>
              <a:t> </a:t>
            </a:r>
            <a:r>
              <a:rPr lang="en-GB" sz="1200" b="0" dirty="0" err="1">
                <a:latin typeface="Arial"/>
                <a:cs typeface="+mn-cs"/>
                <a:sym typeface="Calibri"/>
              </a:rPr>
              <a:t>مطوية</a:t>
            </a:r>
            <a:r>
              <a:rPr lang="en-GB" sz="1200" b="0" dirty="0">
                <a:latin typeface="Arial"/>
                <a:cs typeface="+mn-cs"/>
                <a:sym typeface="Calibri"/>
              </a:rPr>
              <a:t> </a:t>
            </a:r>
            <a:r>
              <a:rPr lang="en-GB" sz="1200" b="0" dirty="0" err="1">
                <a:latin typeface="Arial"/>
                <a:cs typeface="+mn-cs"/>
                <a:sym typeface="Calibri"/>
              </a:rPr>
              <a:t>أو</a:t>
            </a:r>
            <a:r>
              <a:rPr lang="en-GB" sz="1200" b="0" dirty="0">
                <a:latin typeface="Arial"/>
                <a:cs typeface="+mn-cs"/>
                <a:sym typeface="Calibri"/>
              </a:rPr>
              <a:t> </a:t>
            </a:r>
            <a:r>
              <a:rPr lang="en-GB" sz="1200" b="0" dirty="0" err="1">
                <a:latin typeface="Arial"/>
                <a:cs typeface="+mn-cs"/>
                <a:sym typeface="Calibri"/>
              </a:rPr>
              <a:t>حبل</a:t>
            </a:r>
            <a:r>
              <a:rPr lang="en-GB" sz="1200" b="0" dirty="0">
                <a:latin typeface="Arial"/>
                <a:cs typeface="+mn-cs"/>
                <a:sym typeface="Calibri"/>
              </a:rPr>
              <a:t>. </a:t>
            </a:r>
            <a:r>
              <a:rPr lang="en-GB" sz="1200" b="0" dirty="0" err="1">
                <a:latin typeface="Arial"/>
                <a:cs typeface="+mn-cs"/>
                <a:sym typeface="Calibri"/>
              </a:rPr>
              <a:t>يمكن</a:t>
            </a:r>
            <a:r>
              <a:rPr lang="en-GB" sz="1200" b="0" dirty="0">
                <a:latin typeface="Arial"/>
                <a:cs typeface="+mn-cs"/>
                <a:sym typeface="Calibri"/>
              </a:rPr>
              <a:t> </a:t>
            </a:r>
            <a:r>
              <a:rPr lang="en-GB" sz="1200" b="0" dirty="0" err="1">
                <a:latin typeface="Arial"/>
                <a:cs typeface="+mn-cs"/>
                <a:sym typeface="Calibri"/>
              </a:rPr>
              <a:t>أيضًا</a:t>
            </a:r>
            <a:r>
              <a:rPr lang="en-GB" sz="1200" b="0" dirty="0">
                <a:latin typeface="Arial"/>
                <a:cs typeface="+mn-cs"/>
                <a:sym typeface="Calibri"/>
              </a:rPr>
              <a:t> </a:t>
            </a:r>
            <a:r>
              <a:rPr lang="en-GB" sz="1200" b="0" dirty="0" err="1">
                <a:latin typeface="Arial"/>
                <a:cs typeface="+mn-cs"/>
                <a:sym typeface="Calibri"/>
              </a:rPr>
              <a:t>استخدام</a:t>
            </a:r>
            <a:r>
              <a:rPr lang="en-GB" sz="1200" b="0" dirty="0">
                <a:latin typeface="Arial"/>
                <a:cs typeface="+mn-cs"/>
                <a:sym typeface="Calibri"/>
              </a:rPr>
              <a:t> </a:t>
            </a:r>
            <a:r>
              <a:rPr lang="en-GB" sz="1200" b="0" dirty="0" err="1">
                <a:latin typeface="Arial"/>
                <a:cs typeface="+mn-cs"/>
                <a:sym typeface="Calibri"/>
              </a:rPr>
              <a:t>دبابيس</a:t>
            </a:r>
            <a:r>
              <a:rPr lang="en-GB" sz="1200" b="0" dirty="0">
                <a:latin typeface="Arial"/>
                <a:cs typeface="+mn-cs"/>
                <a:sym typeface="Calibri"/>
              </a:rPr>
              <a:t> </a:t>
            </a:r>
            <a:r>
              <a:rPr lang="en-GB" sz="1200" b="0" dirty="0" err="1">
                <a:latin typeface="Arial"/>
                <a:cs typeface="+mn-cs"/>
                <a:sym typeface="Calibri"/>
              </a:rPr>
              <a:t>سياج</a:t>
            </a:r>
            <a:r>
              <a:rPr lang="en-GB" sz="1200" b="0" dirty="0">
                <a:latin typeface="Arial"/>
                <a:cs typeface="+mn-cs"/>
                <a:sym typeface="Calibri"/>
              </a:rPr>
              <a:t> </a:t>
            </a:r>
            <a:r>
              <a:rPr lang="en-GB" sz="1200" b="0" dirty="0" err="1">
                <a:latin typeface="Arial"/>
                <a:cs typeface="+mn-cs"/>
                <a:sym typeface="Calibri"/>
              </a:rPr>
              <a:t>على</a:t>
            </a:r>
            <a:r>
              <a:rPr lang="en-GB" sz="1200" b="0" dirty="0">
                <a:latin typeface="Arial"/>
                <a:cs typeface="+mn-cs"/>
                <a:sym typeface="Calibri"/>
              </a:rPr>
              <a:t> </a:t>
            </a:r>
            <a:r>
              <a:rPr lang="en-GB" sz="1200" b="0" dirty="0" err="1">
                <a:latin typeface="Arial"/>
                <a:cs typeface="+mn-cs"/>
                <a:sym typeface="Calibri"/>
              </a:rPr>
              <a:t>شكل</a:t>
            </a:r>
            <a:r>
              <a:rPr lang="en-GB" sz="1200" b="0" dirty="0">
                <a:latin typeface="Arial"/>
                <a:cs typeface="+mn-cs"/>
                <a:sym typeface="Calibri"/>
              </a:rPr>
              <a:t> </a:t>
            </a:r>
            <a:r>
              <a:rPr lang="en-GB" sz="1200" b="0" dirty="0" err="1">
                <a:latin typeface="Arial"/>
                <a:cs typeface="+mn-cs"/>
                <a:sym typeface="Calibri"/>
              </a:rPr>
              <a:t>حرف</a:t>
            </a:r>
            <a:r>
              <a:rPr lang="en-GB" sz="1200" b="0" dirty="0">
                <a:latin typeface="Arial"/>
                <a:cs typeface="+mn-cs"/>
                <a:sym typeface="Calibri"/>
              </a:rPr>
              <a:t> U</a:t>
            </a:r>
            <a:br>
              <a:rPr lang="en-US" dirty="0">
                <a:cs typeface="+mn-cs"/>
                <a:sym typeface="Calibri"/>
              </a:rPr>
            </a:br>
            <a:endParaRPr lang="en-US" dirty="0">
              <a:cs typeface="+mn-cs"/>
            </a:endParaRPr>
          </a:p>
        </p:txBody>
      </p:sp>
      <p:sp>
        <p:nvSpPr>
          <p:cNvPr id="12" name="Google Shape;960;g33fbb8b3d97_0_0">
            <a:extLst>
              <a:ext uri="{FF2B5EF4-FFF2-40B4-BE49-F238E27FC236}">
                <a16:creationId xmlns:a16="http://schemas.microsoft.com/office/drawing/2014/main" id="{FC4C2C9D-B181-1E11-4DA7-1520AE17C193}"/>
              </a:ext>
            </a:extLst>
          </p:cNvPr>
          <p:cNvSpPr txBox="1"/>
          <p:nvPr/>
        </p:nvSpPr>
        <p:spPr>
          <a:xfrm>
            <a:off x="3683657" y="2356012"/>
            <a:ext cx="3000000" cy="1108200"/>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r>
              <a:rPr lang="en-GB" sz="1200" b="0" dirty="0" err="1">
                <a:latin typeface="Arial"/>
                <a:cs typeface="+mn-cs"/>
                <a:sym typeface="Calibri"/>
              </a:rPr>
              <a:t>يمكن</a:t>
            </a:r>
            <a:r>
              <a:rPr lang="en-GB" sz="1200" b="0" dirty="0">
                <a:latin typeface="Arial"/>
                <a:cs typeface="+mn-cs"/>
                <a:sym typeface="Calibri"/>
              </a:rPr>
              <a:t> </a:t>
            </a:r>
            <a:r>
              <a:rPr lang="en-GB" sz="1200" b="0" dirty="0" err="1">
                <a:latin typeface="Arial"/>
                <a:cs typeface="+mn-cs"/>
                <a:sym typeface="Calibri"/>
              </a:rPr>
              <a:t>تحسين</a:t>
            </a:r>
            <a:r>
              <a:rPr lang="en-GB" sz="1200" b="0" dirty="0">
                <a:latin typeface="Arial"/>
                <a:cs typeface="+mn-cs"/>
                <a:sym typeface="Calibri"/>
              </a:rPr>
              <a:t> </a:t>
            </a:r>
            <a:r>
              <a:rPr lang="en-GB" sz="1200" b="0" dirty="0" err="1">
                <a:latin typeface="Arial"/>
                <a:cs typeface="+mn-cs"/>
                <a:sym typeface="Calibri"/>
              </a:rPr>
              <a:t>المسامير</a:t>
            </a:r>
            <a:r>
              <a:rPr lang="en-GB" sz="1200" b="0" dirty="0">
                <a:latin typeface="Arial"/>
                <a:cs typeface="+mn-cs"/>
                <a:sym typeface="Calibri"/>
              </a:rPr>
              <a:t> </a:t>
            </a:r>
            <a:r>
              <a:rPr lang="en-GB" sz="1200" b="0" dirty="0" err="1">
                <a:latin typeface="Arial"/>
                <a:cs typeface="+mn-cs"/>
                <a:sym typeface="Calibri"/>
              </a:rPr>
              <a:t>العادية</a:t>
            </a:r>
            <a:r>
              <a:rPr lang="en-GB" sz="1200" b="0" dirty="0">
                <a:latin typeface="Arial"/>
                <a:cs typeface="+mn-cs"/>
                <a:sym typeface="Calibri"/>
              </a:rPr>
              <a:t> </a:t>
            </a:r>
            <a:r>
              <a:rPr lang="en-GB" sz="1200" b="0" dirty="0" err="1">
                <a:latin typeface="Arial"/>
                <a:cs typeface="+mn-cs"/>
                <a:sym typeface="Calibri"/>
              </a:rPr>
              <a:t>باستخدام</a:t>
            </a:r>
            <a:r>
              <a:rPr lang="en-GB" sz="1200" b="0" dirty="0">
                <a:latin typeface="Arial"/>
                <a:cs typeface="+mn-cs"/>
                <a:sym typeface="Calibri"/>
              </a:rPr>
              <a:t> </a:t>
            </a:r>
            <a:r>
              <a:rPr lang="ar-LB" sz="1200" b="0" dirty="0">
                <a:latin typeface="Arial" panose="020B0604020202020204" pitchFamily="34" charset="0"/>
                <a:cs typeface="Arial" panose="020B0604020202020204" pitchFamily="34" charset="0"/>
                <a:sym typeface="Calibri"/>
              </a:rPr>
              <a:t>حلقة</a:t>
            </a:r>
            <a:r>
              <a:rPr lang="en-GB" sz="1200" b="0" dirty="0">
                <a:latin typeface="Arial"/>
                <a:cs typeface="+mn-cs"/>
                <a:sym typeface="Calibri"/>
              </a:rPr>
              <a:t> </a:t>
            </a:r>
            <a:r>
              <a:rPr lang="en-GB" sz="1200" b="0" dirty="0" err="1">
                <a:latin typeface="Arial"/>
                <a:cs typeface="+mn-cs"/>
                <a:sym typeface="Calibri"/>
              </a:rPr>
              <a:t>مطاطية</a:t>
            </a:r>
            <a:r>
              <a:rPr lang="en-GB" sz="1200" b="0" dirty="0">
                <a:latin typeface="Arial"/>
                <a:cs typeface="+mn-cs"/>
                <a:sym typeface="Calibri"/>
              </a:rPr>
              <a:t>  </a:t>
            </a:r>
            <a:r>
              <a:rPr lang="en-GB" sz="1200" b="0" dirty="0" err="1">
                <a:latin typeface="Arial"/>
                <a:cs typeface="+mn-cs"/>
                <a:sym typeface="Calibri"/>
              </a:rPr>
              <a:t>أو</a:t>
            </a:r>
            <a:r>
              <a:rPr lang="en-GB" sz="1200" b="0" dirty="0">
                <a:latin typeface="Arial"/>
                <a:cs typeface="+mn-cs"/>
                <a:sym typeface="Calibri"/>
              </a:rPr>
              <a:t> </a:t>
            </a:r>
            <a:r>
              <a:rPr lang="en-GB" sz="1200" b="0" dirty="0" err="1">
                <a:latin typeface="Arial"/>
                <a:cs typeface="+mn-cs"/>
                <a:sym typeface="Calibri"/>
              </a:rPr>
              <a:t>أغطية</a:t>
            </a:r>
            <a:r>
              <a:rPr lang="en-GB" sz="1200" b="0" dirty="0">
                <a:latin typeface="Arial"/>
                <a:cs typeface="+mn-cs"/>
                <a:sym typeface="Calibri"/>
              </a:rPr>
              <a:t> </a:t>
            </a:r>
            <a:r>
              <a:rPr lang="en-GB" sz="1200" b="0" dirty="0" err="1">
                <a:latin typeface="Arial"/>
                <a:cs typeface="+mn-cs"/>
                <a:sym typeface="Calibri"/>
              </a:rPr>
              <a:t>زجاجات</a:t>
            </a:r>
            <a:r>
              <a:rPr lang="en-GB" sz="1200" b="0" dirty="0">
                <a:latin typeface="Arial"/>
                <a:cs typeface="+mn-cs"/>
                <a:sym typeface="Calibri"/>
              </a:rPr>
              <a:t> </a:t>
            </a:r>
            <a:r>
              <a:rPr lang="ar-LB" sz="1200" b="0" dirty="0">
                <a:latin typeface="Arial"/>
                <a:cs typeface="+mn-cs"/>
                <a:sym typeface="Calibri"/>
              </a:rPr>
              <a:t>(</a:t>
            </a:r>
            <a:r>
              <a:rPr lang="en-GB" sz="1200" b="0" dirty="0" err="1">
                <a:latin typeface="Arial"/>
                <a:cs typeface="+mn-cs"/>
                <a:sym typeface="Calibri"/>
              </a:rPr>
              <a:t>الجانب</a:t>
            </a:r>
            <a:r>
              <a:rPr lang="en-GB" sz="1200" b="0" dirty="0">
                <a:latin typeface="Arial"/>
                <a:cs typeface="+mn-cs"/>
                <a:sym typeface="Calibri"/>
              </a:rPr>
              <a:t> </a:t>
            </a:r>
            <a:r>
              <a:rPr lang="en-GB" sz="1200" b="0" dirty="0" err="1">
                <a:latin typeface="Arial"/>
                <a:cs typeface="+mn-cs"/>
                <a:sym typeface="Calibri"/>
              </a:rPr>
              <a:t>الحاد</a:t>
            </a:r>
            <a:r>
              <a:rPr lang="en-GB" sz="1200" b="0" dirty="0">
                <a:latin typeface="Arial"/>
                <a:cs typeface="+mn-cs"/>
                <a:sym typeface="Calibri"/>
              </a:rPr>
              <a:t> </a:t>
            </a:r>
            <a:r>
              <a:rPr lang="en-GB" sz="1200" b="0" dirty="0" err="1">
                <a:latin typeface="Arial"/>
                <a:cs typeface="+mn-cs"/>
                <a:sym typeface="Calibri"/>
              </a:rPr>
              <a:t>منها</a:t>
            </a:r>
            <a:r>
              <a:rPr lang="en-GB" sz="1200" b="0" dirty="0">
                <a:latin typeface="Arial"/>
                <a:cs typeface="+mn-cs"/>
                <a:sym typeface="Calibri"/>
              </a:rPr>
              <a:t> </a:t>
            </a:r>
            <a:r>
              <a:rPr lang="ar-LB" sz="1200" b="0" dirty="0">
                <a:latin typeface="Arial"/>
                <a:cs typeface="+mn-cs"/>
                <a:sym typeface="Calibri"/>
              </a:rPr>
              <a:t>بعيدا عن</a:t>
            </a:r>
            <a:r>
              <a:rPr lang="en-GB" sz="1200" b="0" dirty="0">
                <a:latin typeface="Arial"/>
                <a:cs typeface="+mn-cs"/>
                <a:sym typeface="Calibri"/>
              </a:rPr>
              <a:t> </a:t>
            </a:r>
            <a:r>
              <a:rPr lang="ar-LB" sz="1200" b="0" dirty="0">
                <a:latin typeface="Arial"/>
                <a:cs typeface="+mn-cs"/>
                <a:sym typeface="Calibri"/>
              </a:rPr>
              <a:t>الشادر) </a:t>
            </a:r>
            <a:r>
              <a:rPr lang="en-GB" sz="1200" b="0" dirty="0" err="1">
                <a:latin typeface="Arial"/>
                <a:cs typeface="+mn-cs"/>
                <a:sym typeface="Calibri"/>
              </a:rPr>
              <a:t>لتوزيع</a:t>
            </a:r>
            <a:r>
              <a:rPr lang="en-GB" sz="1200" b="0" dirty="0">
                <a:latin typeface="Arial"/>
                <a:cs typeface="+mn-cs"/>
                <a:sym typeface="Calibri"/>
              </a:rPr>
              <a:t> </a:t>
            </a:r>
            <a:r>
              <a:rPr lang="en-GB" sz="1200" b="0" dirty="0" err="1">
                <a:latin typeface="Arial"/>
                <a:cs typeface="+mn-cs"/>
                <a:sym typeface="Calibri"/>
              </a:rPr>
              <a:t>الحمل</a:t>
            </a:r>
            <a:r>
              <a:rPr lang="en-GB" sz="1200" b="0" dirty="0">
                <a:latin typeface="Arial"/>
                <a:cs typeface="+mn-cs"/>
                <a:sym typeface="Calibri"/>
              </a:rPr>
              <a:t> </a:t>
            </a:r>
            <a:r>
              <a:rPr lang="en-GB" sz="1200" b="0" dirty="0" err="1">
                <a:latin typeface="Arial"/>
                <a:cs typeface="+mn-cs"/>
                <a:sym typeface="Calibri"/>
              </a:rPr>
              <a:t>بديلًا</a:t>
            </a:r>
            <a:r>
              <a:rPr lang="en-GB" sz="1200" b="0" dirty="0">
                <a:latin typeface="Arial"/>
                <a:cs typeface="+mn-cs"/>
                <a:sym typeface="Calibri"/>
              </a:rPr>
              <a:t> </a:t>
            </a:r>
            <a:r>
              <a:rPr lang="en-GB" sz="1200" b="0" dirty="0" err="1">
                <a:latin typeface="Arial"/>
                <a:cs typeface="+mn-cs"/>
                <a:sym typeface="Calibri"/>
              </a:rPr>
              <a:t>عن</a:t>
            </a:r>
            <a:r>
              <a:rPr lang="en-GB" sz="1200" b="0" dirty="0">
                <a:latin typeface="Arial"/>
                <a:cs typeface="+mn-cs"/>
                <a:sym typeface="Calibri"/>
              </a:rPr>
              <a:t> </a:t>
            </a:r>
            <a:r>
              <a:rPr lang="en-GB" sz="1200" b="0" dirty="0" err="1">
                <a:latin typeface="Arial"/>
                <a:cs typeface="+mn-cs"/>
                <a:sym typeface="Calibri"/>
              </a:rPr>
              <a:t>ذلك</a:t>
            </a:r>
            <a:r>
              <a:rPr lang="en-GB" sz="1200" b="0" dirty="0">
                <a:latin typeface="Arial"/>
                <a:cs typeface="+mn-cs"/>
                <a:sym typeface="Calibri"/>
              </a:rPr>
              <a:t>، </a:t>
            </a:r>
            <a:r>
              <a:rPr lang="en-GB" sz="1200" b="0" dirty="0" err="1">
                <a:latin typeface="Arial"/>
                <a:cs typeface="+mn-cs"/>
                <a:sym typeface="Calibri"/>
              </a:rPr>
              <a:t>يمكن</a:t>
            </a:r>
            <a:r>
              <a:rPr lang="en-GB" sz="1200" b="0" dirty="0">
                <a:latin typeface="Arial"/>
                <a:cs typeface="+mn-cs"/>
                <a:sym typeface="Calibri"/>
              </a:rPr>
              <a:t> </a:t>
            </a:r>
            <a:r>
              <a:rPr lang="en-GB" sz="1200" b="0" dirty="0" err="1">
                <a:latin typeface="Arial"/>
                <a:cs typeface="+mn-cs"/>
                <a:sym typeface="Calibri"/>
              </a:rPr>
              <a:t>استخدام</a:t>
            </a:r>
            <a:r>
              <a:rPr lang="en-GB" sz="1200" b="0" dirty="0">
                <a:latin typeface="Arial"/>
                <a:cs typeface="+mn-cs"/>
                <a:sym typeface="Calibri"/>
              </a:rPr>
              <a:t> </a:t>
            </a:r>
            <a:r>
              <a:rPr lang="en-GB" sz="1200" b="0" dirty="0" err="1">
                <a:latin typeface="Arial"/>
                <a:cs typeface="+mn-cs"/>
                <a:sym typeface="Calibri"/>
              </a:rPr>
              <a:t>المسامير</a:t>
            </a:r>
            <a:r>
              <a:rPr lang="en-GB" sz="1200" b="0" dirty="0">
                <a:latin typeface="Arial"/>
                <a:cs typeface="+mn-cs"/>
                <a:sym typeface="Calibri"/>
              </a:rPr>
              <a:t> </a:t>
            </a:r>
            <a:r>
              <a:rPr lang="en-GB" sz="1200" b="0" dirty="0" err="1">
                <a:latin typeface="Arial"/>
                <a:cs typeface="+mn-cs"/>
                <a:sym typeface="Calibri"/>
              </a:rPr>
              <a:t>ذات</a:t>
            </a:r>
            <a:r>
              <a:rPr lang="en-GB" sz="1200" b="0" dirty="0">
                <a:latin typeface="Arial"/>
                <a:cs typeface="+mn-cs"/>
                <a:sym typeface="Calibri"/>
              </a:rPr>
              <a:t> </a:t>
            </a:r>
            <a:r>
              <a:rPr lang="en-GB" sz="1200" b="0" dirty="0" err="1">
                <a:latin typeface="Arial"/>
                <a:cs typeface="+mn-cs"/>
                <a:sym typeface="Calibri"/>
              </a:rPr>
              <a:t>الرأس</a:t>
            </a:r>
            <a:r>
              <a:rPr lang="en-GB" sz="1200" b="0" dirty="0">
                <a:latin typeface="Arial"/>
                <a:cs typeface="+mn-cs"/>
                <a:sym typeface="Calibri"/>
              </a:rPr>
              <a:t> </a:t>
            </a:r>
            <a:r>
              <a:rPr lang="en-GB" sz="1200" b="0" dirty="0" err="1">
                <a:latin typeface="Arial"/>
                <a:cs typeface="+mn-cs"/>
                <a:sym typeface="Calibri"/>
              </a:rPr>
              <a:t>العريض</a:t>
            </a:r>
            <a:endParaRPr lang="en-US" dirty="0">
              <a:cs typeface="+mn-cs"/>
            </a:endParaRPr>
          </a:p>
          <a:p>
            <a:pPr algn="r" rtl="1"/>
            <a:endParaRPr lang="en-US" dirty="0">
              <a:cs typeface="+mn-cs"/>
            </a:endParaRPr>
          </a:p>
        </p:txBody>
      </p:sp>
      <p:sp>
        <p:nvSpPr>
          <p:cNvPr id="13" name="Google Shape;961;g33fbb8b3d97_0_0">
            <a:extLst>
              <a:ext uri="{FF2B5EF4-FFF2-40B4-BE49-F238E27FC236}">
                <a16:creationId xmlns:a16="http://schemas.microsoft.com/office/drawing/2014/main" id="{956A5494-B909-D661-0CD7-E3F75C627BF8}"/>
              </a:ext>
            </a:extLst>
          </p:cNvPr>
          <p:cNvSpPr txBox="1"/>
          <p:nvPr/>
        </p:nvSpPr>
        <p:spPr>
          <a:xfrm>
            <a:off x="3683657" y="3574588"/>
            <a:ext cx="3000000" cy="615523"/>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r>
              <a:rPr lang="en-GB" sz="1200" b="0" dirty="0" err="1">
                <a:latin typeface="Arial"/>
                <a:cs typeface="+mn-cs"/>
                <a:sym typeface="Calibri"/>
              </a:rPr>
              <a:t>استخدام</a:t>
            </a:r>
            <a:r>
              <a:rPr lang="en-GB" sz="1200" b="0" dirty="0">
                <a:latin typeface="Arial"/>
                <a:cs typeface="+mn-cs"/>
                <a:sym typeface="Calibri"/>
              </a:rPr>
              <a:t> </a:t>
            </a:r>
            <a:r>
              <a:rPr lang="en-GB" sz="1200" b="0" dirty="0" err="1">
                <a:latin typeface="Arial"/>
                <a:cs typeface="+mn-cs"/>
                <a:sym typeface="Calibri"/>
              </a:rPr>
              <a:t>شرائح</a:t>
            </a:r>
            <a:r>
              <a:rPr lang="en-GB" sz="1200" b="0" dirty="0">
                <a:latin typeface="Arial"/>
                <a:cs typeface="+mn-cs"/>
                <a:sym typeface="Calibri"/>
              </a:rPr>
              <a:t> </a:t>
            </a:r>
            <a:r>
              <a:rPr lang="en-GB" sz="1200" b="0" dirty="0" err="1">
                <a:latin typeface="Arial"/>
                <a:cs typeface="+mn-cs"/>
                <a:sym typeface="Calibri"/>
              </a:rPr>
              <a:t>خشبية</a:t>
            </a:r>
            <a:r>
              <a:rPr lang="en-GB" sz="1200" b="0" dirty="0">
                <a:latin typeface="Arial"/>
                <a:cs typeface="+mn-cs"/>
                <a:sym typeface="Calibri"/>
              </a:rPr>
              <a:t> </a:t>
            </a:r>
            <a:r>
              <a:rPr lang="en-GB" sz="1200" b="0" dirty="0" err="1">
                <a:latin typeface="Arial"/>
                <a:cs typeface="+mn-cs"/>
                <a:sym typeface="Calibri"/>
              </a:rPr>
              <a:t>يُعدّ</a:t>
            </a:r>
            <a:r>
              <a:rPr lang="en-GB" sz="1200" b="0" dirty="0">
                <a:latin typeface="Arial"/>
                <a:cs typeface="+mn-cs"/>
                <a:sym typeface="Calibri"/>
              </a:rPr>
              <a:t> </a:t>
            </a:r>
            <a:r>
              <a:rPr lang="en-GB" sz="1200" b="0" dirty="0" err="1">
                <a:latin typeface="Arial"/>
                <a:cs typeface="+mn-cs"/>
                <a:sym typeface="Calibri"/>
              </a:rPr>
              <a:t>وسيلة</a:t>
            </a:r>
            <a:r>
              <a:rPr lang="en-GB" sz="1200" b="0" dirty="0">
                <a:latin typeface="Arial"/>
                <a:cs typeface="+mn-cs"/>
                <a:sym typeface="Calibri"/>
              </a:rPr>
              <a:t> </a:t>
            </a:r>
            <a:r>
              <a:rPr lang="en-GB" sz="1200" b="0" dirty="0" err="1">
                <a:latin typeface="Arial"/>
                <a:cs typeface="+mn-cs"/>
                <a:sym typeface="Calibri"/>
              </a:rPr>
              <a:t>جيدة</a:t>
            </a:r>
            <a:r>
              <a:rPr lang="en-GB" sz="1200" b="0" dirty="0">
                <a:latin typeface="Arial"/>
                <a:cs typeface="+mn-cs"/>
                <a:sym typeface="Calibri"/>
              </a:rPr>
              <a:t> </a:t>
            </a:r>
            <a:r>
              <a:rPr lang="en-GB" sz="1200" b="0" dirty="0" err="1">
                <a:latin typeface="Arial"/>
                <a:cs typeface="+mn-cs"/>
                <a:sym typeface="Calibri"/>
              </a:rPr>
              <a:t>جدًا</a:t>
            </a:r>
            <a:r>
              <a:rPr lang="en-GB" sz="1200" b="0" dirty="0">
                <a:latin typeface="Arial"/>
                <a:cs typeface="+mn-cs"/>
                <a:sym typeface="Calibri"/>
              </a:rPr>
              <a:t> </a:t>
            </a:r>
            <a:r>
              <a:rPr lang="en-GB" sz="1200" b="0" dirty="0" err="1">
                <a:latin typeface="Arial"/>
                <a:cs typeface="+mn-cs"/>
                <a:sym typeface="Calibri"/>
              </a:rPr>
              <a:t>لتوزيع</a:t>
            </a:r>
            <a:r>
              <a:rPr lang="en-GB" sz="1200" b="0" dirty="0">
                <a:latin typeface="Arial"/>
                <a:cs typeface="+mn-cs"/>
                <a:sym typeface="Calibri"/>
              </a:rPr>
              <a:t> </a:t>
            </a:r>
            <a:r>
              <a:rPr lang="en-GB" sz="1200" b="0" dirty="0" err="1">
                <a:latin typeface="Arial"/>
                <a:cs typeface="+mn-cs"/>
                <a:sym typeface="Calibri"/>
              </a:rPr>
              <a:t>الحمولة</a:t>
            </a:r>
            <a:br>
              <a:rPr lang="en-US" dirty="0">
                <a:cs typeface="+mn-cs"/>
                <a:sym typeface="Calibri"/>
              </a:rPr>
            </a:br>
            <a:endParaRPr lang="en-US" dirty="0">
              <a:cs typeface="+mn-cs"/>
            </a:endParaRPr>
          </a:p>
        </p:txBody>
      </p:sp>
      <p:sp>
        <p:nvSpPr>
          <p:cNvPr id="14" name="Google Shape;962;g33fbb8b3d97_0_0">
            <a:extLst>
              <a:ext uri="{FF2B5EF4-FFF2-40B4-BE49-F238E27FC236}">
                <a16:creationId xmlns:a16="http://schemas.microsoft.com/office/drawing/2014/main" id="{713EB9AC-CCFD-46AA-497C-A5F5B6021647}"/>
              </a:ext>
            </a:extLst>
          </p:cNvPr>
          <p:cNvSpPr txBox="1"/>
          <p:nvPr/>
        </p:nvSpPr>
        <p:spPr>
          <a:xfrm>
            <a:off x="3683657" y="4300487"/>
            <a:ext cx="3000000" cy="615523"/>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r>
              <a:rPr lang="en-GB" sz="1200" b="0" dirty="0">
                <a:latin typeface="Arial"/>
                <a:cs typeface="+mn-cs"/>
                <a:sym typeface="Calibri"/>
              </a:rPr>
              <a:t>يجب </a:t>
            </a:r>
            <a:r>
              <a:rPr lang="en-GB" sz="1200" b="0" dirty="0" err="1">
                <a:latin typeface="Arial"/>
                <a:cs typeface="+mn-cs"/>
                <a:sym typeface="Calibri"/>
              </a:rPr>
              <a:t>طيّ</a:t>
            </a:r>
            <a:r>
              <a:rPr lang="en-GB" sz="1200" b="0" dirty="0">
                <a:latin typeface="Arial"/>
                <a:cs typeface="+mn-cs"/>
                <a:sym typeface="Calibri"/>
              </a:rPr>
              <a:t> </a:t>
            </a:r>
            <a:r>
              <a:rPr lang="en-GB" sz="1200" b="0" dirty="0" err="1">
                <a:latin typeface="Arial"/>
                <a:cs typeface="+mn-cs"/>
                <a:sym typeface="Calibri"/>
              </a:rPr>
              <a:t>الغطاء</a:t>
            </a:r>
            <a:r>
              <a:rPr lang="en-GB" sz="1200" b="0" dirty="0">
                <a:latin typeface="Arial"/>
                <a:cs typeface="+mn-cs"/>
                <a:sym typeface="Calibri"/>
              </a:rPr>
              <a:t> </a:t>
            </a:r>
            <a:r>
              <a:rPr lang="en-GB" sz="1200" b="0" dirty="0" err="1">
                <a:latin typeface="Arial"/>
                <a:cs typeface="+mn-cs"/>
                <a:sym typeface="Calibri"/>
              </a:rPr>
              <a:t>البلاستيكي</a:t>
            </a:r>
            <a:r>
              <a:rPr lang="en-GB" sz="1200" b="0" dirty="0">
                <a:latin typeface="Arial"/>
                <a:cs typeface="+mn-cs"/>
                <a:sym typeface="Calibri"/>
              </a:rPr>
              <a:t> </a:t>
            </a:r>
            <a:r>
              <a:rPr lang="en-GB" sz="1200" b="0" dirty="0" err="1">
                <a:latin typeface="Arial"/>
                <a:cs typeface="+mn-cs"/>
                <a:sym typeface="Calibri"/>
              </a:rPr>
              <a:t>على</a:t>
            </a:r>
            <a:r>
              <a:rPr lang="en-GB" sz="1200" b="0" dirty="0">
                <a:latin typeface="Arial"/>
                <a:cs typeface="+mn-cs"/>
                <a:sym typeface="Calibri"/>
              </a:rPr>
              <a:t> </a:t>
            </a:r>
            <a:r>
              <a:rPr lang="en-GB" sz="1200" b="0" dirty="0" err="1">
                <a:latin typeface="Arial"/>
                <a:cs typeface="+mn-cs"/>
                <a:sym typeface="Calibri"/>
              </a:rPr>
              <a:t>نفسه</a:t>
            </a:r>
            <a:r>
              <a:rPr lang="en-GB" sz="1200" b="0" dirty="0">
                <a:latin typeface="Arial"/>
                <a:cs typeface="+mn-cs"/>
                <a:sym typeface="Calibri"/>
              </a:rPr>
              <a:t> </a:t>
            </a:r>
            <a:r>
              <a:rPr lang="en-GB" sz="1200" b="0" dirty="0" err="1">
                <a:latin typeface="Arial"/>
                <a:cs typeface="+mn-cs"/>
                <a:sym typeface="Calibri"/>
              </a:rPr>
              <a:t>في</a:t>
            </a:r>
            <a:r>
              <a:rPr lang="en-GB" sz="1200" b="0" dirty="0">
                <a:latin typeface="Arial"/>
                <a:cs typeface="+mn-cs"/>
                <a:sym typeface="Calibri"/>
              </a:rPr>
              <a:t> </a:t>
            </a:r>
            <a:r>
              <a:rPr lang="en-GB" sz="1200" b="0" dirty="0" err="1">
                <a:latin typeface="Arial"/>
                <a:cs typeface="+mn-cs"/>
                <a:sym typeface="Calibri"/>
              </a:rPr>
              <a:t>نقاط</a:t>
            </a:r>
            <a:r>
              <a:rPr lang="en-GB" sz="1200" b="0" dirty="0">
                <a:latin typeface="Arial"/>
                <a:cs typeface="+mn-cs"/>
                <a:sym typeface="Calibri"/>
              </a:rPr>
              <a:t> </a:t>
            </a:r>
            <a:r>
              <a:rPr lang="en-GB" sz="1200" b="0" dirty="0" err="1">
                <a:latin typeface="Arial"/>
                <a:cs typeface="+mn-cs"/>
                <a:sym typeface="Calibri"/>
              </a:rPr>
              <a:t>التثبيت</a:t>
            </a:r>
            <a:r>
              <a:rPr lang="en-GB" sz="1200" b="0" dirty="0">
                <a:latin typeface="Arial"/>
                <a:cs typeface="+mn-cs"/>
                <a:sym typeface="Calibri"/>
              </a:rPr>
              <a:t> </a:t>
            </a:r>
            <a:r>
              <a:rPr lang="en-GB" sz="1200" b="0" dirty="0" err="1">
                <a:latin typeface="Arial"/>
                <a:cs typeface="+mn-cs"/>
                <a:sym typeface="Calibri"/>
              </a:rPr>
              <a:t>لتقويتها</a:t>
            </a:r>
            <a:br>
              <a:rPr lang="en-US" dirty="0">
                <a:cs typeface="+mn-cs"/>
                <a:sym typeface="Calibri"/>
              </a:rPr>
            </a:br>
            <a:endParaRPr lang="en-US" dirty="0">
              <a:cs typeface="+mn-cs"/>
            </a:endParaRPr>
          </a:p>
        </p:txBody>
      </p:sp>
      <p:sp>
        <p:nvSpPr>
          <p:cNvPr id="15" name="Google Shape;963;g33fbb8b3d97_0_0">
            <a:extLst>
              <a:ext uri="{FF2B5EF4-FFF2-40B4-BE49-F238E27FC236}">
                <a16:creationId xmlns:a16="http://schemas.microsoft.com/office/drawing/2014/main" id="{6E14A093-C012-4BE1-98DF-A67359E282D6}"/>
              </a:ext>
            </a:extLst>
          </p:cNvPr>
          <p:cNvSpPr txBox="1"/>
          <p:nvPr/>
        </p:nvSpPr>
        <p:spPr>
          <a:xfrm>
            <a:off x="3683657" y="4996899"/>
            <a:ext cx="3000000" cy="705511"/>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r>
              <a:rPr lang="en-GB" sz="1200" b="0" dirty="0">
                <a:latin typeface="Arial"/>
                <a:cs typeface="+mn-cs"/>
                <a:sym typeface="Calibri"/>
              </a:rPr>
              <a:t>يجب </a:t>
            </a:r>
            <a:r>
              <a:rPr lang="en-GB" sz="1200" b="0" dirty="0" err="1">
                <a:latin typeface="Arial"/>
                <a:cs typeface="+mn-cs"/>
                <a:sym typeface="Calibri"/>
              </a:rPr>
              <a:t>على</a:t>
            </a:r>
            <a:r>
              <a:rPr lang="en-GB" sz="1200" b="0" dirty="0">
                <a:latin typeface="Arial"/>
                <a:cs typeface="+mn-cs"/>
                <a:sym typeface="Calibri"/>
              </a:rPr>
              <a:t> </a:t>
            </a:r>
            <a:r>
              <a:rPr lang="en-GB" sz="1200" b="0" dirty="0" err="1">
                <a:latin typeface="Arial"/>
                <a:cs typeface="+mn-cs"/>
                <a:sym typeface="Calibri"/>
              </a:rPr>
              <a:t>قدر</a:t>
            </a:r>
            <a:r>
              <a:rPr lang="en-GB" sz="1200" b="0" dirty="0">
                <a:latin typeface="Arial"/>
                <a:cs typeface="+mn-cs"/>
                <a:sym typeface="Calibri"/>
              </a:rPr>
              <a:t> </a:t>
            </a:r>
            <a:r>
              <a:rPr lang="en-GB" sz="1200" b="0" dirty="0" err="1">
                <a:latin typeface="Arial"/>
                <a:cs typeface="+mn-cs"/>
                <a:sym typeface="Calibri"/>
              </a:rPr>
              <a:t>الإمكان</a:t>
            </a:r>
            <a:r>
              <a:rPr lang="en-GB" sz="1200" b="0" dirty="0">
                <a:latin typeface="Arial"/>
                <a:cs typeface="+mn-cs"/>
                <a:sym typeface="Calibri"/>
              </a:rPr>
              <a:t> </a:t>
            </a:r>
            <a:r>
              <a:rPr lang="en-GB" sz="1200" b="0" dirty="0" err="1">
                <a:latin typeface="Arial"/>
                <a:cs typeface="+mn-cs"/>
                <a:sym typeface="Calibri"/>
              </a:rPr>
              <a:t>تثبيت</a:t>
            </a:r>
            <a:r>
              <a:rPr lang="en-GB" sz="1200" b="0" dirty="0">
                <a:latin typeface="Arial"/>
                <a:cs typeface="+mn-cs"/>
                <a:sym typeface="Calibri"/>
              </a:rPr>
              <a:t> </a:t>
            </a:r>
            <a:r>
              <a:rPr lang="en-GB" sz="1200" b="0" dirty="0" err="1">
                <a:latin typeface="Arial"/>
                <a:cs typeface="+mn-cs"/>
                <a:sym typeface="Calibri"/>
              </a:rPr>
              <a:t>المشمّع</a:t>
            </a:r>
            <a:r>
              <a:rPr lang="en-GB" sz="1200" b="0" dirty="0">
                <a:latin typeface="Arial"/>
                <a:cs typeface="+mn-cs"/>
                <a:sym typeface="Calibri"/>
              </a:rPr>
              <a:t> </a:t>
            </a:r>
            <a:r>
              <a:rPr lang="en-GB" sz="1200" b="0" dirty="0" err="1">
                <a:latin typeface="Arial"/>
                <a:cs typeface="+mn-cs"/>
                <a:sym typeface="Calibri"/>
              </a:rPr>
              <a:t>على</a:t>
            </a:r>
            <a:r>
              <a:rPr lang="en-GB" sz="1200" b="0" dirty="0">
                <a:latin typeface="Arial"/>
                <a:cs typeface="+mn-cs"/>
                <a:sym typeface="Calibri"/>
              </a:rPr>
              <a:t> </a:t>
            </a:r>
            <a:r>
              <a:rPr lang="en-GB" sz="1200" b="0" dirty="0" err="1">
                <a:latin typeface="Arial"/>
                <a:cs typeface="+mn-cs"/>
                <a:sym typeface="Calibri"/>
              </a:rPr>
              <a:t>جميع</a:t>
            </a:r>
            <a:r>
              <a:rPr lang="en-GB" sz="1200" b="0" dirty="0">
                <a:latin typeface="Arial"/>
                <a:cs typeface="+mn-cs"/>
                <a:sym typeface="Calibri"/>
              </a:rPr>
              <a:t> </a:t>
            </a:r>
            <a:r>
              <a:rPr lang="en-GB" sz="1200" b="0" dirty="0" err="1">
                <a:latin typeface="Arial"/>
                <a:cs typeface="+mn-cs"/>
                <a:sym typeface="Calibri"/>
              </a:rPr>
              <a:t>الحواف</a:t>
            </a:r>
            <a:r>
              <a:rPr lang="en-GB" sz="1200" b="0" dirty="0">
                <a:latin typeface="Arial"/>
                <a:cs typeface="+mn-cs"/>
                <a:sym typeface="Calibri"/>
              </a:rPr>
              <a:t> </a:t>
            </a:r>
            <a:r>
              <a:rPr lang="en-GB" sz="1200" b="0" dirty="0" err="1">
                <a:latin typeface="Arial"/>
                <a:cs typeface="+mn-cs"/>
                <a:sym typeface="Calibri"/>
              </a:rPr>
              <a:t>لتوزيع</a:t>
            </a:r>
            <a:r>
              <a:rPr lang="en-GB" sz="1200" b="0" dirty="0">
                <a:latin typeface="Arial"/>
                <a:cs typeface="+mn-cs"/>
                <a:sym typeface="Calibri"/>
              </a:rPr>
              <a:t> </a:t>
            </a:r>
            <a:r>
              <a:rPr lang="en-GB" sz="1200" b="0" dirty="0" err="1">
                <a:latin typeface="Arial"/>
                <a:cs typeface="+mn-cs"/>
                <a:sym typeface="Calibri"/>
              </a:rPr>
              <a:t>الحمولة</a:t>
            </a:r>
            <a:endParaRPr lang="en-US" dirty="0">
              <a:cs typeface="+mn-cs"/>
            </a:endParaRPr>
          </a:p>
          <a:p>
            <a:pPr algn="r" rtl="1"/>
            <a:endParaRPr lang="en-US" dirty="0">
              <a:cs typeface="+mn-cs"/>
            </a:endParaRPr>
          </a:p>
        </p:txBody>
      </p:sp>
      <p:sp>
        <p:nvSpPr>
          <p:cNvPr id="16" name="Google Shape;964;g33fbb8b3d97_0_0">
            <a:extLst>
              <a:ext uri="{FF2B5EF4-FFF2-40B4-BE49-F238E27FC236}">
                <a16:creationId xmlns:a16="http://schemas.microsoft.com/office/drawing/2014/main" id="{77C0C979-C407-9C96-84A3-728A527254E8}"/>
              </a:ext>
            </a:extLst>
          </p:cNvPr>
          <p:cNvSpPr txBox="1"/>
          <p:nvPr/>
        </p:nvSpPr>
        <p:spPr>
          <a:xfrm>
            <a:off x="203341" y="5561244"/>
            <a:ext cx="6498871" cy="60782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1">
              <a:spcBef>
                <a:spcPts val="900"/>
              </a:spcBef>
              <a:spcAft>
                <a:spcPts val="0"/>
              </a:spcAft>
              <a:buNone/>
            </a:pPr>
            <a:r>
              <a:rPr lang="ar-LB" sz="1000" i="1" dirty="0">
                <a:solidFill>
                  <a:schemeClr val="tx1"/>
                </a:solidFill>
                <a:latin typeface="Calibri"/>
                <a:ea typeface="Calibri"/>
                <a:cs typeface="+mn-cs"/>
                <a:sym typeface="Calibri"/>
              </a:rPr>
              <a:t>المرجع</a:t>
            </a:r>
            <a:r>
              <a:rPr lang="en-GB" sz="1000" i="1" dirty="0">
                <a:solidFill>
                  <a:schemeClr val="tx1"/>
                </a:solidFill>
                <a:latin typeface="Calibri"/>
                <a:ea typeface="Calibri"/>
                <a:cs typeface="+mn-cs"/>
                <a:sym typeface="Calibri"/>
              </a:rPr>
              <a:t> “</a:t>
            </a:r>
            <a:r>
              <a:rPr lang="en-GB" sz="1000" i="1" dirty="0">
                <a:solidFill>
                  <a:schemeClr val="tx1"/>
                </a:solidFill>
                <a:highlight>
                  <a:schemeClr val="lt1"/>
                </a:highlight>
                <a:latin typeface="Calibri"/>
                <a:ea typeface="Calibri"/>
                <a:cs typeface="+mn-cs"/>
                <a:sym typeface="Calibri"/>
              </a:rPr>
              <a:t>Shelter Cluster website, </a:t>
            </a:r>
            <a:r>
              <a:rPr lang="en-GB" sz="1000" i="1" dirty="0">
                <a:solidFill>
                  <a:schemeClr val="tx1"/>
                </a:solidFill>
                <a:latin typeface="Calibri"/>
                <a:ea typeface="Calibri"/>
                <a:cs typeface="+mn-cs"/>
                <a:sym typeface="Calibri"/>
              </a:rPr>
              <a:t>Hurricane Beryl 2024 - Regional Response, Fixing tarpaulin” and “OXFAM Technical Brief – Plastic sheeting use and procurement in humanitarian relief”</a:t>
            </a:r>
            <a:endParaRPr sz="1000" i="1" dirty="0">
              <a:solidFill>
                <a:schemeClr val="tx1"/>
              </a:solidFill>
              <a:latin typeface="Calibri"/>
              <a:ea typeface="Calibri"/>
              <a:cs typeface="+mn-cs"/>
              <a:sym typeface="Calibri"/>
            </a:endParaRPr>
          </a:p>
        </p:txBody>
      </p:sp>
      <p:sp>
        <p:nvSpPr>
          <p:cNvPr id="21" name="Google Shape;970;g33fbb8b3d97_0_0">
            <a:extLst>
              <a:ext uri="{FF2B5EF4-FFF2-40B4-BE49-F238E27FC236}">
                <a16:creationId xmlns:a16="http://schemas.microsoft.com/office/drawing/2014/main" id="{25CCEBC6-5A22-41AC-AC3D-A0EC7BBBF501}"/>
              </a:ext>
            </a:extLst>
          </p:cNvPr>
          <p:cNvSpPr/>
          <p:nvPr/>
        </p:nvSpPr>
        <p:spPr>
          <a:xfrm rot="10800000">
            <a:off x="295337" y="423325"/>
            <a:ext cx="527400" cy="4882824"/>
          </a:xfrm>
          <a:prstGeom prst="upArrow">
            <a:avLst>
              <a:gd name="adj1" fmla="val 50000"/>
              <a:gd name="adj2" fmla="val 50000"/>
            </a:avLst>
          </a:prstGeom>
          <a:gradFill>
            <a:gsLst>
              <a:gs pos="0">
                <a:schemeClr val="accent1">
                  <a:lumMod val="20000"/>
                  <a:lumOff val="80000"/>
                </a:schemeClr>
              </a:gs>
              <a:gs pos="50000">
                <a:srgbClr val="A7C3F1"/>
              </a:gs>
              <a:gs pos="100000">
                <a:srgbClr val="1C6282"/>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endParaRPr sz="1200" b="1">
              <a:solidFill>
                <a:srgbClr val="1155CC"/>
              </a:solidFill>
              <a:latin typeface="Calibri"/>
              <a:ea typeface="Calibri"/>
              <a:cs typeface="+mn-cs"/>
              <a:sym typeface="Calibri"/>
            </a:endParaRPr>
          </a:p>
        </p:txBody>
      </p:sp>
      <p:sp>
        <p:nvSpPr>
          <p:cNvPr id="27" name="Google Shape;976;g33fbb8b3d97_0_0">
            <a:extLst>
              <a:ext uri="{FF2B5EF4-FFF2-40B4-BE49-F238E27FC236}">
                <a16:creationId xmlns:a16="http://schemas.microsoft.com/office/drawing/2014/main" id="{064BA420-813E-5E39-DD12-671BD99BE4C1}"/>
              </a:ext>
            </a:extLst>
          </p:cNvPr>
          <p:cNvSpPr/>
          <p:nvPr/>
        </p:nvSpPr>
        <p:spPr>
          <a:xfrm>
            <a:off x="182037" y="414389"/>
            <a:ext cx="6503100" cy="5288021"/>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85000"/>
              </a:lnSpc>
              <a:buClr>
                <a:schemeClr val="accent2"/>
              </a:buClr>
              <a:buSzPts val="1800"/>
            </a:pPr>
            <a:endParaRPr sz="1200" b="1">
              <a:solidFill>
                <a:srgbClr val="1155CC"/>
              </a:solidFill>
              <a:latin typeface="Calibri"/>
              <a:ea typeface="Calibri"/>
              <a:cs typeface="+mn-cs"/>
              <a:sym typeface="Play"/>
            </a:endParaRPr>
          </a:p>
        </p:txBody>
      </p:sp>
      <p:sp>
        <p:nvSpPr>
          <p:cNvPr id="28" name="Google Shape;384;g34b1dca1029_0_337">
            <a:extLst>
              <a:ext uri="{FF2B5EF4-FFF2-40B4-BE49-F238E27FC236}">
                <a16:creationId xmlns:a16="http://schemas.microsoft.com/office/drawing/2014/main" id="{A25D9623-6D47-0030-5460-B0B5455CE94A}"/>
              </a:ext>
            </a:extLst>
          </p:cNvPr>
          <p:cNvSpPr txBox="1">
            <a:spLocks noGrp="1"/>
          </p:cNvSpPr>
          <p:nvPr>
            <p:ph type="title"/>
          </p:nvPr>
        </p:nvSpPr>
        <p:spPr>
          <a:xfrm>
            <a:off x="487131" y="-1366"/>
            <a:ext cx="5915100" cy="424691"/>
          </a:xfrm>
          <a:prstGeom prst="rect">
            <a:avLst/>
          </a:prstGeom>
          <a:noFill/>
        </p:spPr>
        <p:txBody>
          <a:bodyPr wrap="square">
            <a:spAutoFit/>
          </a:bodyPr>
          <a:lstStyle/>
          <a:p>
            <a:pPr algn="ctr"/>
            <a:r>
              <a:rPr lang="en-GB" sz="2400" dirty="0" err="1">
                <a:solidFill>
                  <a:schemeClr val="tx2"/>
                </a:solidFill>
                <a:ea typeface="+mj-lt"/>
                <a:cs typeface="+mn-cs"/>
                <a:sym typeface="Play"/>
              </a:rPr>
              <a:t>وصلة</a:t>
            </a:r>
            <a:r>
              <a:rPr lang="en-GB" sz="2400" dirty="0">
                <a:solidFill>
                  <a:schemeClr val="tx2"/>
                </a:solidFill>
                <a:ea typeface="+mj-lt"/>
                <a:cs typeface="+mn-cs"/>
                <a:sym typeface="Play"/>
              </a:rPr>
              <a:t> الشادر </a:t>
            </a:r>
            <a:r>
              <a:rPr lang="en-GB" sz="2400" dirty="0" err="1">
                <a:solidFill>
                  <a:schemeClr val="tx2"/>
                </a:solidFill>
                <a:ea typeface="+mj-lt"/>
                <a:cs typeface="+mn-cs"/>
                <a:sym typeface="Play"/>
              </a:rPr>
              <a:t>مع</a:t>
            </a:r>
            <a:r>
              <a:rPr lang="en-GB" sz="2400" dirty="0">
                <a:solidFill>
                  <a:schemeClr val="tx2"/>
                </a:solidFill>
                <a:ea typeface="+mj-lt"/>
                <a:cs typeface="+mn-cs"/>
                <a:sym typeface="Play"/>
              </a:rPr>
              <a:t> </a:t>
            </a:r>
            <a:r>
              <a:rPr lang="en-GB" sz="2400" dirty="0" err="1">
                <a:solidFill>
                  <a:schemeClr val="tx2"/>
                </a:solidFill>
                <a:ea typeface="+mj-lt"/>
                <a:cs typeface="+mn-cs"/>
                <a:sym typeface="Play"/>
              </a:rPr>
              <a:t>الخشب</a:t>
            </a:r>
            <a:endParaRPr lang="en-US" dirty="0">
              <a:solidFill>
                <a:schemeClr val="tx2"/>
              </a:solidFill>
              <a:cs typeface="+mn-cs"/>
            </a:endParaRPr>
          </a:p>
        </p:txBody>
      </p:sp>
      <p:sp>
        <p:nvSpPr>
          <p:cNvPr id="2" name="Rectangle 1">
            <a:extLst>
              <a:ext uri="{FF2B5EF4-FFF2-40B4-BE49-F238E27FC236}">
                <a16:creationId xmlns:a16="http://schemas.microsoft.com/office/drawing/2014/main" id="{1516E9F2-8AAF-6687-563D-018739CA3710}"/>
              </a:ext>
            </a:extLst>
          </p:cNvPr>
          <p:cNvSpPr/>
          <p:nvPr/>
        </p:nvSpPr>
        <p:spPr>
          <a:xfrm rot="5400000">
            <a:off x="2400700" y="4928949"/>
            <a:ext cx="514663" cy="255282"/>
          </a:xfrm>
          <a:prstGeom prst="rect">
            <a:avLst/>
          </a:prstGeom>
          <a:pattFill prst="ltHorz">
            <a:fgClr>
              <a:schemeClr val="accent2">
                <a:lumMod val="20000"/>
                <a:lumOff val="80000"/>
              </a:schemeClr>
            </a:fgClr>
            <a:bgClr>
              <a:schemeClr val="bg1"/>
            </a:bgClr>
          </a:patt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63AE6325-A2C6-2E9D-46E8-AB220F8373DC}"/>
              </a:ext>
            </a:extLst>
          </p:cNvPr>
          <p:cNvCxnSpPr>
            <a:cxnSpLocks/>
          </p:cNvCxnSpPr>
          <p:nvPr/>
        </p:nvCxnSpPr>
        <p:spPr>
          <a:xfrm>
            <a:off x="1104382" y="1846738"/>
            <a:ext cx="202934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9C1FFAA-68EA-5441-417D-26571FCDAAC0}"/>
                  </a:ext>
                </a:extLst>
              </p14:cNvPr>
              <p14:cNvContentPartPr/>
              <p14:nvPr/>
            </p14:nvContentPartPr>
            <p14:xfrm>
              <a:off x="2090319" y="1729008"/>
              <a:ext cx="541440" cy="135392"/>
            </p14:xfrm>
          </p:contentPart>
        </mc:Choice>
        <mc:Fallback xmlns="">
          <p:pic>
            <p:nvPicPr>
              <p:cNvPr id="5" name="Ink 4">
                <a:extLst>
                  <a:ext uri="{FF2B5EF4-FFF2-40B4-BE49-F238E27FC236}">
                    <a16:creationId xmlns:a16="http://schemas.microsoft.com/office/drawing/2014/main" id="{69C1FFAA-68EA-5441-417D-26571FCDAAC0}"/>
                  </a:ext>
                </a:extLst>
              </p:cNvPr>
              <p:cNvPicPr/>
              <p:nvPr/>
            </p:nvPicPr>
            <p:blipFill>
              <a:blip r:embed="rId3"/>
              <a:stretch>
                <a:fillRect/>
              </a:stretch>
            </p:blipFill>
            <p:spPr>
              <a:xfrm>
                <a:off x="2088880" y="1727571"/>
                <a:ext cx="544318" cy="138265"/>
              </a:xfrm>
              <a:prstGeom prst="rect">
                <a:avLst/>
              </a:prstGeom>
            </p:spPr>
          </p:pic>
        </mc:Fallback>
      </mc:AlternateContent>
      <p:grpSp>
        <p:nvGrpSpPr>
          <p:cNvPr id="7" name="Group 6">
            <a:extLst>
              <a:ext uri="{FF2B5EF4-FFF2-40B4-BE49-F238E27FC236}">
                <a16:creationId xmlns:a16="http://schemas.microsoft.com/office/drawing/2014/main" id="{E93CA09D-C7B0-1258-BC8B-DCE755FDA935}"/>
              </a:ext>
            </a:extLst>
          </p:cNvPr>
          <p:cNvGrpSpPr/>
          <p:nvPr/>
        </p:nvGrpSpPr>
        <p:grpSpPr>
          <a:xfrm>
            <a:off x="1661701" y="1779391"/>
            <a:ext cx="326093" cy="94049"/>
            <a:chOff x="-1219207" y="1570153"/>
            <a:chExt cx="419400" cy="120960"/>
          </a:xfrm>
        </p:grpSpPr>
        <mc:AlternateContent xmlns:mc="http://schemas.openxmlformats.org/markup-compatibility/2006" xmlns:p14="http://schemas.microsoft.com/office/powerpoint/2010/main">
          <mc:Choice Requires="p14">
            <p:contentPart p14:bwMode="auto" r:id="rId4">
              <p14:nvContentPartPr>
                <p14:cNvPr id="24" name="Ink 23">
                  <a:extLst>
                    <a:ext uri="{FF2B5EF4-FFF2-40B4-BE49-F238E27FC236}">
                      <a16:creationId xmlns:a16="http://schemas.microsoft.com/office/drawing/2014/main" id="{7F77515A-C6CA-E53D-94C1-DD75D85FCA1C}"/>
                    </a:ext>
                  </a:extLst>
                </p14:cNvPr>
                <p14:cNvContentPartPr/>
                <p14:nvPr/>
              </p14:nvContentPartPr>
              <p14:xfrm>
                <a:off x="-1210927" y="1574473"/>
                <a:ext cx="399600" cy="77040"/>
              </p14:xfrm>
            </p:contentPart>
          </mc:Choice>
          <mc:Fallback xmlns="">
            <p:pic>
              <p:nvPicPr>
                <p:cNvPr id="1048" name="Ink 1047">
                  <a:extLst>
                    <a:ext uri="{FF2B5EF4-FFF2-40B4-BE49-F238E27FC236}">
                      <a16:creationId xmlns:a16="http://schemas.microsoft.com/office/drawing/2014/main" id="{C19EE801-098A-FFAD-D944-3B228EC7A344}"/>
                    </a:ext>
                  </a:extLst>
                </p:cNvPr>
                <p:cNvPicPr/>
                <p:nvPr/>
              </p:nvPicPr>
              <p:blipFill>
                <a:blip r:embed="rId5"/>
                <a:stretch>
                  <a:fillRect/>
                </a:stretch>
              </p:blipFill>
              <p:spPr>
                <a:xfrm>
                  <a:off x="-1212777" y="1572617"/>
                  <a:ext cx="403300" cy="8075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453C4F18-AA2F-C5F4-161B-575B88CF6E97}"/>
                    </a:ext>
                  </a:extLst>
                </p14:cNvPr>
                <p14:cNvContentPartPr/>
                <p14:nvPr/>
              </p14:nvContentPartPr>
              <p14:xfrm>
                <a:off x="-1164487" y="1570153"/>
                <a:ext cx="357480" cy="60480"/>
              </p14:xfrm>
            </p:contentPart>
          </mc:Choice>
          <mc:Fallback xmlns="">
            <p:pic>
              <p:nvPicPr>
                <p:cNvPr id="1049" name="Ink 1048">
                  <a:extLst>
                    <a:ext uri="{FF2B5EF4-FFF2-40B4-BE49-F238E27FC236}">
                      <a16:creationId xmlns:a16="http://schemas.microsoft.com/office/drawing/2014/main" id="{26E2E801-90EE-706F-6297-9F025525D9B8}"/>
                    </a:ext>
                  </a:extLst>
                </p:cNvPr>
                <p:cNvPicPr/>
                <p:nvPr/>
              </p:nvPicPr>
              <p:blipFill>
                <a:blip r:embed="rId7"/>
                <a:stretch>
                  <a:fillRect/>
                </a:stretch>
              </p:blipFill>
              <p:spPr>
                <a:xfrm>
                  <a:off x="-1166339" y="1568292"/>
                  <a:ext cx="361184" cy="6420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EBAB6D89-2655-0FEC-56FE-80DB414BA76A}"/>
                    </a:ext>
                  </a:extLst>
                </p14:cNvPr>
                <p14:cNvContentPartPr/>
                <p14:nvPr/>
              </p14:nvContentPartPr>
              <p14:xfrm>
                <a:off x="-1219207" y="1591753"/>
                <a:ext cx="410040" cy="83520"/>
              </p14:xfrm>
            </p:contentPart>
          </mc:Choice>
          <mc:Fallback xmlns="">
            <p:pic>
              <p:nvPicPr>
                <p:cNvPr id="1050" name="Ink 1049">
                  <a:extLst>
                    <a:ext uri="{FF2B5EF4-FFF2-40B4-BE49-F238E27FC236}">
                      <a16:creationId xmlns:a16="http://schemas.microsoft.com/office/drawing/2014/main" id="{1795C538-29CF-6FA8-73DF-248EEB11917C}"/>
                    </a:ext>
                  </a:extLst>
                </p:cNvPr>
                <p:cNvPicPr/>
                <p:nvPr/>
              </p:nvPicPr>
              <p:blipFill>
                <a:blip r:embed="rId9"/>
                <a:stretch>
                  <a:fillRect/>
                </a:stretch>
              </p:blipFill>
              <p:spPr>
                <a:xfrm>
                  <a:off x="-1221058" y="1589907"/>
                  <a:ext cx="413742" cy="8721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E9444D04-06B8-1747-F156-1A2D975B5BFC}"/>
                    </a:ext>
                  </a:extLst>
                </p14:cNvPr>
                <p14:cNvContentPartPr/>
                <p14:nvPr/>
              </p14:nvContentPartPr>
              <p14:xfrm>
                <a:off x="-1005367" y="1595713"/>
                <a:ext cx="205560" cy="95400"/>
              </p14:xfrm>
            </p:contentPart>
          </mc:Choice>
          <mc:Fallback xmlns="">
            <p:pic>
              <p:nvPicPr>
                <p:cNvPr id="1051" name="Ink 1050">
                  <a:extLst>
                    <a:ext uri="{FF2B5EF4-FFF2-40B4-BE49-F238E27FC236}">
                      <a16:creationId xmlns:a16="http://schemas.microsoft.com/office/drawing/2014/main" id="{328ACCBA-1625-CFCD-8A51-7F2689A78AD7}"/>
                    </a:ext>
                  </a:extLst>
                </p:cNvPr>
                <p:cNvPicPr/>
                <p:nvPr/>
              </p:nvPicPr>
              <p:blipFill>
                <a:blip r:embed="rId11"/>
                <a:stretch>
                  <a:fillRect/>
                </a:stretch>
              </p:blipFill>
              <p:spPr>
                <a:xfrm>
                  <a:off x="-1007219" y="1593870"/>
                  <a:ext cx="209264" cy="99087"/>
                </a:xfrm>
                <a:prstGeom prst="rect">
                  <a:avLst/>
                </a:prstGeom>
              </p:spPr>
            </p:pic>
          </mc:Fallback>
        </mc:AlternateContent>
      </p:grpSp>
      <p:sp>
        <p:nvSpPr>
          <p:cNvPr id="30" name="Rectangle 29">
            <a:extLst>
              <a:ext uri="{FF2B5EF4-FFF2-40B4-BE49-F238E27FC236}">
                <a16:creationId xmlns:a16="http://schemas.microsoft.com/office/drawing/2014/main" id="{C732016C-C582-A934-A7DE-B599E939BB25}"/>
              </a:ext>
            </a:extLst>
          </p:cNvPr>
          <p:cNvSpPr/>
          <p:nvPr/>
        </p:nvSpPr>
        <p:spPr>
          <a:xfrm>
            <a:off x="1152399" y="1865793"/>
            <a:ext cx="2036917" cy="465996"/>
          </a:xfrm>
          <a:prstGeom prst="rect">
            <a:avLst/>
          </a:prstGeom>
          <a:pattFill prst="ltHorz">
            <a:fgClr>
              <a:schemeClr val="accent2">
                <a:lumMod val="20000"/>
                <a:lumOff val="80000"/>
              </a:schemeClr>
            </a:fgClr>
            <a:bgClr>
              <a:schemeClr val="bg1"/>
            </a:bgClr>
          </a:patt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AE28947B-E244-0C3B-1005-B8BA64404FD5}"/>
              </a:ext>
            </a:extLst>
          </p:cNvPr>
          <p:cNvSpPr/>
          <p:nvPr/>
        </p:nvSpPr>
        <p:spPr>
          <a:xfrm>
            <a:off x="1376790" y="3148302"/>
            <a:ext cx="314254" cy="45719"/>
          </a:xfrm>
          <a:custGeom>
            <a:avLst/>
            <a:gdLst>
              <a:gd name="connsiteX0" fmla="*/ 0 w 296863"/>
              <a:gd name="connsiteY0" fmla="*/ 13246 h 49347"/>
              <a:gd name="connsiteX1" fmla="*/ 61913 w 296863"/>
              <a:gd name="connsiteY1" fmla="*/ 6896 h 49347"/>
              <a:gd name="connsiteX2" fmla="*/ 88900 w 296863"/>
              <a:gd name="connsiteY2" fmla="*/ 46584 h 49347"/>
              <a:gd name="connsiteX3" fmla="*/ 244475 w 296863"/>
              <a:gd name="connsiteY3" fmla="*/ 41821 h 49347"/>
              <a:gd name="connsiteX4" fmla="*/ 247650 w 296863"/>
              <a:gd name="connsiteY4" fmla="*/ 8484 h 49347"/>
              <a:gd name="connsiteX5" fmla="*/ 296863 w 296863"/>
              <a:gd name="connsiteY5" fmla="*/ 546 h 4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863" h="49347">
                <a:moveTo>
                  <a:pt x="0" y="13246"/>
                </a:moveTo>
                <a:cubicBezTo>
                  <a:pt x="23548" y="7293"/>
                  <a:pt x="47096" y="1340"/>
                  <a:pt x="61913" y="6896"/>
                </a:cubicBezTo>
                <a:cubicBezTo>
                  <a:pt x="76730" y="12452"/>
                  <a:pt x="58473" y="40763"/>
                  <a:pt x="88900" y="46584"/>
                </a:cubicBezTo>
                <a:cubicBezTo>
                  <a:pt x="119327" y="52405"/>
                  <a:pt x="218017" y="48171"/>
                  <a:pt x="244475" y="41821"/>
                </a:cubicBezTo>
                <a:cubicBezTo>
                  <a:pt x="270933" y="35471"/>
                  <a:pt x="238919" y="15363"/>
                  <a:pt x="247650" y="8484"/>
                </a:cubicBezTo>
                <a:cubicBezTo>
                  <a:pt x="256381" y="1605"/>
                  <a:pt x="287867" y="-1306"/>
                  <a:pt x="296863" y="546"/>
                </a:cubicBezTo>
              </a:path>
            </a:pathLst>
          </a:cu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Google Shape;957;g33fbb8b3d97_0_0">
            <a:extLst>
              <a:ext uri="{FF2B5EF4-FFF2-40B4-BE49-F238E27FC236}">
                <a16:creationId xmlns:a16="http://schemas.microsoft.com/office/drawing/2014/main" id="{E49FE851-0C7B-8183-08CA-8ADAB77E8265}"/>
              </a:ext>
            </a:extLst>
          </p:cNvPr>
          <p:cNvSpPr/>
          <p:nvPr/>
        </p:nvSpPr>
        <p:spPr>
          <a:xfrm>
            <a:off x="761999" y="2386516"/>
            <a:ext cx="2227637" cy="50406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a:cs typeface="+mn-cs"/>
            </a:endParaRPr>
          </a:p>
        </p:txBody>
      </p:sp>
      <p:cxnSp>
        <p:nvCxnSpPr>
          <p:cNvPr id="33" name="Straight Connector 32">
            <a:extLst>
              <a:ext uri="{FF2B5EF4-FFF2-40B4-BE49-F238E27FC236}">
                <a16:creationId xmlns:a16="http://schemas.microsoft.com/office/drawing/2014/main" id="{4BAC9F18-F5B6-C327-0BC5-DCB2B09EDADE}"/>
              </a:ext>
            </a:extLst>
          </p:cNvPr>
          <p:cNvCxnSpPr>
            <a:cxnSpLocks/>
          </p:cNvCxnSpPr>
          <p:nvPr/>
        </p:nvCxnSpPr>
        <p:spPr>
          <a:xfrm>
            <a:off x="1152400" y="4771037"/>
            <a:ext cx="85905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EC95C30-3DA0-6DEC-DB3B-E1D3BA96D74B}"/>
              </a:ext>
            </a:extLst>
          </p:cNvPr>
          <p:cNvCxnSpPr>
            <a:cxnSpLocks/>
          </p:cNvCxnSpPr>
          <p:nvPr/>
        </p:nvCxnSpPr>
        <p:spPr>
          <a:xfrm flipV="1">
            <a:off x="2951162" y="4446457"/>
            <a:ext cx="0" cy="3333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68F1648-9014-44C7-1A3C-A40692FD2878}"/>
              </a:ext>
            </a:extLst>
          </p:cNvPr>
          <p:cNvCxnSpPr>
            <a:cxnSpLocks/>
          </p:cNvCxnSpPr>
          <p:nvPr/>
        </p:nvCxnSpPr>
        <p:spPr>
          <a:xfrm>
            <a:off x="2390775" y="4446457"/>
            <a:ext cx="5715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73AC0CE-953B-05A3-6237-1B10C859752E}"/>
              </a:ext>
            </a:extLst>
          </p:cNvPr>
          <p:cNvCxnSpPr>
            <a:cxnSpLocks/>
          </p:cNvCxnSpPr>
          <p:nvPr/>
        </p:nvCxnSpPr>
        <p:spPr>
          <a:xfrm flipV="1">
            <a:off x="2395537" y="4446457"/>
            <a:ext cx="0" cy="29342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73E525C-3BCF-687B-8827-8EDD14649EBE}"/>
              </a:ext>
            </a:extLst>
          </p:cNvPr>
          <p:cNvCxnSpPr>
            <a:cxnSpLocks/>
          </p:cNvCxnSpPr>
          <p:nvPr/>
        </p:nvCxnSpPr>
        <p:spPr>
          <a:xfrm>
            <a:off x="2390775" y="4739880"/>
            <a:ext cx="52546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D3389DF-BD7F-56CE-3606-63F86B0E030E}"/>
              </a:ext>
            </a:extLst>
          </p:cNvPr>
          <p:cNvCxnSpPr>
            <a:cxnSpLocks/>
          </p:cNvCxnSpPr>
          <p:nvPr/>
        </p:nvCxnSpPr>
        <p:spPr>
          <a:xfrm>
            <a:off x="1231347" y="3207059"/>
            <a:ext cx="2990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4F124DB-EB8A-88CC-A0B3-C763E4AF6BAE}"/>
              </a:ext>
            </a:extLst>
          </p:cNvPr>
          <p:cNvCxnSpPr>
            <a:cxnSpLocks/>
          </p:cNvCxnSpPr>
          <p:nvPr/>
        </p:nvCxnSpPr>
        <p:spPr>
          <a:xfrm>
            <a:off x="1559430" y="3207059"/>
            <a:ext cx="69958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0F8BE36-2436-0E50-F29F-A64A184C7AB0}"/>
              </a:ext>
            </a:extLst>
          </p:cNvPr>
          <p:cNvCxnSpPr>
            <a:cxnSpLocks/>
          </p:cNvCxnSpPr>
          <p:nvPr/>
        </p:nvCxnSpPr>
        <p:spPr>
          <a:xfrm>
            <a:off x="2297255" y="3207059"/>
            <a:ext cx="58723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DAC948F3-A593-F522-F00E-F4FBB78BB74B}"/>
              </a:ext>
            </a:extLst>
          </p:cNvPr>
          <p:cNvSpPr/>
          <p:nvPr/>
        </p:nvSpPr>
        <p:spPr>
          <a:xfrm rot="16200000">
            <a:off x="1567451" y="4370809"/>
            <a:ext cx="250064" cy="513457"/>
          </a:xfrm>
          <a:prstGeom prst="rect">
            <a:avLst/>
          </a:prstGeom>
          <a:pattFill prst="ltHorz">
            <a:fgClr>
              <a:schemeClr val="accent2">
                <a:lumMod val="20000"/>
                <a:lumOff val="80000"/>
              </a:schemeClr>
            </a:fgClr>
            <a:bgClr>
              <a:schemeClr val="bg1"/>
            </a:bgClr>
          </a:patt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3418C676-5D6D-2F01-11E7-B7C7AA056A6D}"/>
              </a:ext>
            </a:extLst>
          </p:cNvPr>
          <p:cNvSpPr/>
          <p:nvPr/>
        </p:nvSpPr>
        <p:spPr>
          <a:xfrm rot="5400000">
            <a:off x="1429884" y="4928949"/>
            <a:ext cx="514663" cy="255282"/>
          </a:xfrm>
          <a:prstGeom prst="rect">
            <a:avLst/>
          </a:prstGeom>
          <a:pattFill prst="ltHorz">
            <a:fgClr>
              <a:schemeClr val="accent2">
                <a:lumMod val="20000"/>
                <a:lumOff val="80000"/>
              </a:schemeClr>
            </a:fgClr>
            <a:bgClr>
              <a:schemeClr val="bg1"/>
            </a:bgClr>
          </a:patt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B95513E4-23B4-DA6B-7E1C-E23D7E50F05F}"/>
              </a:ext>
            </a:extLst>
          </p:cNvPr>
          <p:cNvSpPr/>
          <p:nvPr/>
        </p:nvSpPr>
        <p:spPr>
          <a:xfrm>
            <a:off x="2416018" y="4467668"/>
            <a:ext cx="514663" cy="255282"/>
          </a:xfrm>
          <a:prstGeom prst="rect">
            <a:avLst/>
          </a:prstGeom>
          <a:pattFill prst="ltHorz">
            <a:fgClr>
              <a:schemeClr val="accent2">
                <a:lumMod val="20000"/>
                <a:lumOff val="80000"/>
              </a:schemeClr>
            </a:fgClr>
            <a:bgClr>
              <a:schemeClr val="bg1"/>
            </a:bgClr>
          </a:patt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7163479A-FCF4-B041-A51E-8FB691B25E76}"/>
              </a:ext>
            </a:extLst>
          </p:cNvPr>
          <p:cNvSpPr/>
          <p:nvPr/>
        </p:nvSpPr>
        <p:spPr>
          <a:xfrm>
            <a:off x="1231347" y="3227706"/>
            <a:ext cx="1957970" cy="465996"/>
          </a:xfrm>
          <a:prstGeom prst="rect">
            <a:avLst/>
          </a:prstGeom>
          <a:pattFill prst="ltHorz">
            <a:fgClr>
              <a:schemeClr val="accent2">
                <a:lumMod val="20000"/>
                <a:lumOff val="80000"/>
              </a:schemeClr>
            </a:fgClr>
            <a:bgClr>
              <a:schemeClr val="bg1"/>
            </a:bgClr>
          </a:patt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BE1EEB49-D845-433F-C203-F6112F629831}"/>
              </a:ext>
            </a:extLst>
          </p:cNvPr>
          <p:cNvSpPr/>
          <p:nvPr/>
        </p:nvSpPr>
        <p:spPr>
          <a:xfrm>
            <a:off x="2810789" y="3173881"/>
            <a:ext cx="178848" cy="18288"/>
          </a:xfrm>
          <a:prstGeom prst="rect">
            <a:avLst/>
          </a:prstGeom>
          <a:pattFill prst="ltHorz">
            <a:fgClr>
              <a:schemeClr val="accent2">
                <a:lumMod val="20000"/>
                <a:lumOff val="80000"/>
              </a:schemeClr>
            </a:fgClr>
            <a:bgClr>
              <a:schemeClr val="bg1"/>
            </a:bgClr>
          </a:patt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F0F7DEE8-8476-A278-3350-D21CE76DBB64}"/>
              </a:ext>
            </a:extLst>
          </p:cNvPr>
          <p:cNvGrpSpPr/>
          <p:nvPr/>
        </p:nvGrpSpPr>
        <p:grpSpPr>
          <a:xfrm>
            <a:off x="1643525" y="4466976"/>
            <a:ext cx="84005" cy="457200"/>
            <a:chOff x="1643525" y="4335344"/>
            <a:chExt cx="84005" cy="457200"/>
          </a:xfrm>
        </p:grpSpPr>
        <p:cxnSp>
          <p:nvCxnSpPr>
            <p:cNvPr id="47" name="Straight Arrow Connector 46">
              <a:extLst>
                <a:ext uri="{FF2B5EF4-FFF2-40B4-BE49-F238E27FC236}">
                  <a16:creationId xmlns:a16="http://schemas.microsoft.com/office/drawing/2014/main" id="{9C9781BB-A165-E234-20DF-896A0C831F6B}"/>
                </a:ext>
              </a:extLst>
            </p:cNvPr>
            <p:cNvCxnSpPr>
              <a:cxnSpLocks/>
            </p:cNvCxnSpPr>
            <p:nvPr/>
          </p:nvCxnSpPr>
          <p:spPr>
            <a:xfrm flipH="1">
              <a:off x="1643525" y="4335345"/>
              <a:ext cx="84005" cy="0"/>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48" name="Flowchart: Off-page Connector 47">
              <a:extLst>
                <a:ext uri="{FF2B5EF4-FFF2-40B4-BE49-F238E27FC236}">
                  <a16:creationId xmlns:a16="http://schemas.microsoft.com/office/drawing/2014/main" id="{FF7EEB1D-9D81-BBD3-6D99-118B9A31FFAC}"/>
                </a:ext>
              </a:extLst>
            </p:cNvPr>
            <p:cNvSpPr/>
            <p:nvPr/>
          </p:nvSpPr>
          <p:spPr>
            <a:xfrm flipH="1">
              <a:off x="1676383" y="4335344"/>
              <a:ext cx="18288" cy="457200"/>
            </a:xfrm>
            <a:prstGeom prst="flowChartOffpage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B27CF67A-02D5-9C14-DDCB-C72F88BC3B4C}"/>
              </a:ext>
            </a:extLst>
          </p:cNvPr>
          <p:cNvGrpSpPr/>
          <p:nvPr/>
        </p:nvGrpSpPr>
        <p:grpSpPr>
          <a:xfrm>
            <a:off x="2616030" y="4422165"/>
            <a:ext cx="84005" cy="457200"/>
            <a:chOff x="1643525" y="4335344"/>
            <a:chExt cx="84005" cy="457200"/>
          </a:xfrm>
        </p:grpSpPr>
        <p:cxnSp>
          <p:nvCxnSpPr>
            <p:cNvPr id="50" name="Straight Arrow Connector 49">
              <a:extLst>
                <a:ext uri="{FF2B5EF4-FFF2-40B4-BE49-F238E27FC236}">
                  <a16:creationId xmlns:a16="http://schemas.microsoft.com/office/drawing/2014/main" id="{35759F72-69DB-B533-74D8-648FCA13ADA2}"/>
                </a:ext>
              </a:extLst>
            </p:cNvPr>
            <p:cNvCxnSpPr>
              <a:cxnSpLocks/>
            </p:cNvCxnSpPr>
            <p:nvPr/>
          </p:nvCxnSpPr>
          <p:spPr>
            <a:xfrm flipH="1">
              <a:off x="1643525" y="4335345"/>
              <a:ext cx="84005" cy="0"/>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51" name="Flowchart: Off-page Connector 50">
              <a:extLst>
                <a:ext uri="{FF2B5EF4-FFF2-40B4-BE49-F238E27FC236}">
                  <a16:creationId xmlns:a16="http://schemas.microsoft.com/office/drawing/2014/main" id="{3C70EE07-879F-D2DD-3AE8-AE1126CFA69F}"/>
                </a:ext>
              </a:extLst>
            </p:cNvPr>
            <p:cNvSpPr/>
            <p:nvPr/>
          </p:nvSpPr>
          <p:spPr>
            <a:xfrm flipH="1">
              <a:off x="1676383" y="4335344"/>
              <a:ext cx="18288" cy="457200"/>
            </a:xfrm>
            <a:prstGeom prst="flowChartOffpage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59DBCD8A-56D4-66AD-FEFA-18324F3C8035}"/>
              </a:ext>
            </a:extLst>
          </p:cNvPr>
          <p:cNvGrpSpPr/>
          <p:nvPr/>
        </p:nvGrpSpPr>
        <p:grpSpPr>
          <a:xfrm>
            <a:off x="2858210" y="3150504"/>
            <a:ext cx="84005" cy="457200"/>
            <a:chOff x="1643525" y="4335344"/>
            <a:chExt cx="84005" cy="457200"/>
          </a:xfrm>
        </p:grpSpPr>
        <p:cxnSp>
          <p:nvCxnSpPr>
            <p:cNvPr id="53" name="Straight Arrow Connector 52">
              <a:extLst>
                <a:ext uri="{FF2B5EF4-FFF2-40B4-BE49-F238E27FC236}">
                  <a16:creationId xmlns:a16="http://schemas.microsoft.com/office/drawing/2014/main" id="{88F11FA3-FA9B-2C16-85C9-60479E80924C}"/>
                </a:ext>
              </a:extLst>
            </p:cNvPr>
            <p:cNvCxnSpPr>
              <a:cxnSpLocks/>
            </p:cNvCxnSpPr>
            <p:nvPr/>
          </p:nvCxnSpPr>
          <p:spPr>
            <a:xfrm flipH="1">
              <a:off x="1643525" y="4335345"/>
              <a:ext cx="84005" cy="0"/>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54" name="Flowchart: Off-page Connector 53">
              <a:extLst>
                <a:ext uri="{FF2B5EF4-FFF2-40B4-BE49-F238E27FC236}">
                  <a16:creationId xmlns:a16="http://schemas.microsoft.com/office/drawing/2014/main" id="{C9635D0E-7932-ACCD-FFD5-9D9F798BD63A}"/>
                </a:ext>
              </a:extLst>
            </p:cNvPr>
            <p:cNvSpPr/>
            <p:nvPr/>
          </p:nvSpPr>
          <p:spPr>
            <a:xfrm flipH="1">
              <a:off x="1676383" y="4335344"/>
              <a:ext cx="18288" cy="457200"/>
            </a:xfrm>
            <a:prstGeom prst="flowChartOffpage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5" name="Straight Connector 54">
            <a:extLst>
              <a:ext uri="{FF2B5EF4-FFF2-40B4-BE49-F238E27FC236}">
                <a16:creationId xmlns:a16="http://schemas.microsoft.com/office/drawing/2014/main" id="{0CA2438C-871A-7021-6DC4-315185B3FD51}"/>
              </a:ext>
            </a:extLst>
          </p:cNvPr>
          <p:cNvCxnSpPr>
            <a:cxnSpLocks/>
          </p:cNvCxnSpPr>
          <p:nvPr/>
        </p:nvCxnSpPr>
        <p:spPr>
          <a:xfrm>
            <a:off x="2916815" y="3207059"/>
            <a:ext cx="32670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6" name="Picture 2" descr="3,300+ Bottle Top View Stock Photos, Pictures &amp; Royalty-Free Images -  iStock | Beer bottle top view, Water bottle top view, Wine bottle top view">
            <a:extLst>
              <a:ext uri="{FF2B5EF4-FFF2-40B4-BE49-F238E27FC236}">
                <a16:creationId xmlns:a16="http://schemas.microsoft.com/office/drawing/2014/main" id="{820BC6F2-6EC9-139E-4D0F-26CDDC8C3049}"/>
              </a:ext>
            </a:extLst>
          </p:cNvPr>
          <p:cNvPicPr>
            <a:picLocks noChangeAspect="1" noChangeArrowheads="1"/>
          </p:cNvPicPr>
          <p:nvPr/>
        </p:nvPicPr>
        <p:blipFill rotWithShape="1">
          <a:blip r:embed="rId12" cstate="screen">
            <a:extLst>
              <a:ext uri="{BEBA8EAE-BF5A-486C-A8C5-ECC9F3942E4B}">
                <a14:imgProps xmlns:a14="http://schemas.microsoft.com/office/drawing/2010/main">
                  <a14:imgLayer r:embed="rId13">
                    <a14:imgEffect>
                      <a14:backgroundRemoval t="0" b="84783" l="25510" r="100000">
                        <a14:foregroundMark x1="53061" y1="0" x2="65816" y2="10870"/>
                        <a14:foregroundMark x1="66327" y1="13043" x2="72449" y2="6522"/>
                        <a14:foregroundMark x1="60714" y1="0" x2="65306" y2="2174"/>
                      </a14:backgroundRemoval>
                    </a14:imgEffect>
                  </a14:imgLayer>
                </a14:imgProps>
              </a:ext>
              <a:ext uri="{28A0092B-C50C-407E-A947-70E740481C1C}">
                <a14:useLocalDpi xmlns:a14="http://schemas.microsoft.com/office/drawing/2010/main"/>
              </a:ext>
            </a:extLst>
          </a:blip>
          <a:srcRect/>
          <a:stretch>
            <a:fillRect/>
          </a:stretch>
        </p:blipFill>
        <p:spPr bwMode="auto">
          <a:xfrm rot="10800000">
            <a:off x="2165931" y="3131572"/>
            <a:ext cx="269688" cy="63773"/>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B0F8E81D-10DB-4B31-8387-1C3B9AD3FADB}"/>
              </a:ext>
            </a:extLst>
          </p:cNvPr>
          <p:cNvGrpSpPr/>
          <p:nvPr/>
        </p:nvGrpSpPr>
        <p:grpSpPr>
          <a:xfrm>
            <a:off x="2233440" y="3132545"/>
            <a:ext cx="84005" cy="457200"/>
            <a:chOff x="1643525" y="4335344"/>
            <a:chExt cx="84005" cy="457200"/>
          </a:xfrm>
        </p:grpSpPr>
        <p:cxnSp>
          <p:nvCxnSpPr>
            <p:cNvPr id="58" name="Straight Arrow Connector 57">
              <a:extLst>
                <a:ext uri="{FF2B5EF4-FFF2-40B4-BE49-F238E27FC236}">
                  <a16:creationId xmlns:a16="http://schemas.microsoft.com/office/drawing/2014/main" id="{AF8ECEE7-B146-DFA6-850C-53E608A2EE81}"/>
                </a:ext>
              </a:extLst>
            </p:cNvPr>
            <p:cNvCxnSpPr>
              <a:cxnSpLocks/>
            </p:cNvCxnSpPr>
            <p:nvPr/>
          </p:nvCxnSpPr>
          <p:spPr>
            <a:xfrm flipH="1">
              <a:off x="1643525" y="4335345"/>
              <a:ext cx="84005" cy="0"/>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59" name="Flowchart: Off-page Connector 58">
              <a:extLst>
                <a:ext uri="{FF2B5EF4-FFF2-40B4-BE49-F238E27FC236}">
                  <a16:creationId xmlns:a16="http://schemas.microsoft.com/office/drawing/2014/main" id="{FA07DA84-1203-1A29-4AC7-5E9DBAEF7D61}"/>
                </a:ext>
              </a:extLst>
            </p:cNvPr>
            <p:cNvSpPr/>
            <p:nvPr/>
          </p:nvSpPr>
          <p:spPr>
            <a:xfrm flipH="1">
              <a:off x="1676383" y="4335344"/>
              <a:ext cx="18288" cy="457200"/>
            </a:xfrm>
            <a:prstGeom prst="flowChartOffpage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0" name="Flowchart: Off-page Connector 59">
            <a:extLst>
              <a:ext uri="{FF2B5EF4-FFF2-40B4-BE49-F238E27FC236}">
                <a16:creationId xmlns:a16="http://schemas.microsoft.com/office/drawing/2014/main" id="{0BE2195C-AB69-ADD6-4A91-675A0F3889B5}"/>
              </a:ext>
            </a:extLst>
          </p:cNvPr>
          <p:cNvSpPr/>
          <p:nvPr/>
        </p:nvSpPr>
        <p:spPr>
          <a:xfrm flipH="1">
            <a:off x="1536235" y="3150065"/>
            <a:ext cx="18288" cy="457200"/>
          </a:xfrm>
          <a:prstGeom prst="flowChartOffpage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lowchart: Delay 60">
            <a:extLst>
              <a:ext uri="{FF2B5EF4-FFF2-40B4-BE49-F238E27FC236}">
                <a16:creationId xmlns:a16="http://schemas.microsoft.com/office/drawing/2014/main" id="{6E90282B-64AB-1873-FBE2-978D23786216}"/>
              </a:ext>
            </a:extLst>
          </p:cNvPr>
          <p:cNvSpPr/>
          <p:nvPr/>
        </p:nvSpPr>
        <p:spPr>
          <a:xfrm rot="16200000">
            <a:off x="1521181" y="3063727"/>
            <a:ext cx="45720" cy="174085"/>
          </a:xfrm>
          <a:prstGeom prst="flowChartDelay">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4D177969-8CCD-31DE-D6EF-A3D5634BA97C}"/>
              </a:ext>
            </a:extLst>
          </p:cNvPr>
          <p:cNvSpPr txBox="1"/>
          <p:nvPr/>
        </p:nvSpPr>
        <p:spPr>
          <a:xfrm>
            <a:off x="1207386" y="4028831"/>
            <a:ext cx="939089" cy="369332"/>
          </a:xfrm>
          <a:prstGeom prst="rect">
            <a:avLst/>
          </a:prstGeom>
          <a:noFill/>
        </p:spPr>
        <p:txBody>
          <a:bodyPr wrap="square">
            <a:spAutoFit/>
          </a:bodyPr>
          <a:lstStyle>
            <a:defPPr>
              <a:defRPr lang="en-GB"/>
            </a:defPPr>
            <a:lvl1pPr>
              <a:buClr>
                <a:schemeClr val="dk1"/>
              </a:buClr>
              <a:buSzPts val="1200"/>
              <a:defRPr sz="1179" b="1">
                <a:solidFill>
                  <a:srgbClr val="1155CC"/>
                </a:solidFill>
                <a:latin typeface="Calibri"/>
                <a:ea typeface="Calibri"/>
                <a:cs typeface="Calibri"/>
              </a:defRPr>
            </a:lvl1pPr>
          </a:lstStyle>
          <a:p>
            <a:pPr algn="ctr"/>
            <a:r>
              <a:rPr lang="ar-LB" sz="900" b="0" dirty="0">
                <a:solidFill>
                  <a:schemeClr val="tx1"/>
                </a:solidFill>
                <a:cs typeface="+mn-cs"/>
                <a:sym typeface="Calibri"/>
              </a:rPr>
              <a:t>استخدام شرائح خشبية </a:t>
            </a:r>
            <a:endParaRPr lang="en-GB" sz="900" b="0" dirty="0">
              <a:solidFill>
                <a:schemeClr val="tx1"/>
              </a:solidFill>
              <a:cs typeface="+mn-cs"/>
              <a:sym typeface="Calibri"/>
            </a:endParaRPr>
          </a:p>
        </p:txBody>
      </p:sp>
      <p:sp>
        <p:nvSpPr>
          <p:cNvPr id="63" name="TextBox 62">
            <a:extLst>
              <a:ext uri="{FF2B5EF4-FFF2-40B4-BE49-F238E27FC236}">
                <a16:creationId xmlns:a16="http://schemas.microsoft.com/office/drawing/2014/main" id="{D01CE15D-01DE-FB14-7A8A-3A00F1684633}"/>
              </a:ext>
            </a:extLst>
          </p:cNvPr>
          <p:cNvSpPr txBox="1"/>
          <p:nvPr/>
        </p:nvSpPr>
        <p:spPr>
          <a:xfrm>
            <a:off x="2212564" y="4051691"/>
            <a:ext cx="1052148" cy="369332"/>
          </a:xfrm>
          <a:prstGeom prst="rect">
            <a:avLst/>
          </a:prstGeom>
          <a:noFill/>
        </p:spPr>
        <p:txBody>
          <a:bodyPr wrap="square">
            <a:spAutoFit/>
          </a:bodyPr>
          <a:lstStyle>
            <a:defPPr>
              <a:defRPr lang="en-GB"/>
            </a:defPPr>
            <a:lvl1pPr>
              <a:buClr>
                <a:schemeClr val="dk1"/>
              </a:buClr>
              <a:buSzPts val="1200"/>
              <a:defRPr sz="1179" b="1">
                <a:solidFill>
                  <a:srgbClr val="1155CC"/>
                </a:solidFill>
                <a:latin typeface="Calibri"/>
                <a:ea typeface="Calibri"/>
                <a:cs typeface="Calibri"/>
              </a:defRPr>
            </a:lvl1pPr>
          </a:lstStyle>
          <a:p>
            <a:pPr algn="ctr"/>
            <a:r>
              <a:rPr lang="ar-LB" sz="900" b="0" dirty="0">
                <a:solidFill>
                  <a:schemeClr val="tx1"/>
                </a:solidFill>
                <a:cs typeface="+mn-cs"/>
                <a:sym typeface="Calibri"/>
              </a:rPr>
              <a:t>لفّ </a:t>
            </a:r>
            <a:r>
              <a:rPr lang="ar-LB" sz="900" b="0" dirty="0" err="1">
                <a:solidFill>
                  <a:schemeClr val="tx1"/>
                </a:solidFill>
                <a:cs typeface="+mn-cs"/>
                <a:sym typeface="Calibri"/>
              </a:rPr>
              <a:t>الشادرحول</a:t>
            </a:r>
            <a:r>
              <a:rPr lang="ar-LB" sz="900" b="0" dirty="0">
                <a:solidFill>
                  <a:schemeClr val="tx1"/>
                </a:solidFill>
                <a:cs typeface="+mn-cs"/>
                <a:sym typeface="Calibri"/>
              </a:rPr>
              <a:t> لوح خشبي</a:t>
            </a:r>
            <a:endParaRPr lang="en-GB" sz="900" b="0" dirty="0">
              <a:solidFill>
                <a:schemeClr val="tx1"/>
              </a:solidFill>
              <a:cs typeface="+mn-cs"/>
              <a:sym typeface="Calibri"/>
            </a:endParaRPr>
          </a:p>
        </p:txBody>
      </p:sp>
      <p:sp>
        <p:nvSpPr>
          <p:cNvPr id="64" name="TextBox 63">
            <a:extLst>
              <a:ext uri="{FF2B5EF4-FFF2-40B4-BE49-F238E27FC236}">
                <a16:creationId xmlns:a16="http://schemas.microsoft.com/office/drawing/2014/main" id="{D3DF99D4-9034-02E1-23C9-141D969BF26C}"/>
              </a:ext>
            </a:extLst>
          </p:cNvPr>
          <p:cNvSpPr txBox="1"/>
          <p:nvPr/>
        </p:nvSpPr>
        <p:spPr>
          <a:xfrm>
            <a:off x="1072367" y="2763213"/>
            <a:ext cx="939089" cy="369332"/>
          </a:xfrm>
          <a:prstGeom prst="rect">
            <a:avLst/>
          </a:prstGeom>
          <a:noFill/>
        </p:spPr>
        <p:txBody>
          <a:bodyPr wrap="square">
            <a:spAutoFit/>
          </a:bodyPr>
          <a:lstStyle>
            <a:defPPr>
              <a:defRPr lang="en-GB"/>
            </a:defPPr>
            <a:lvl1pPr>
              <a:buClr>
                <a:schemeClr val="dk1"/>
              </a:buClr>
              <a:buSzPts val="1200"/>
              <a:defRPr sz="1179" b="1">
                <a:solidFill>
                  <a:srgbClr val="1155CC"/>
                </a:solidFill>
                <a:latin typeface="Calibri"/>
                <a:ea typeface="Calibri"/>
                <a:cs typeface="Calibri"/>
              </a:defRPr>
            </a:lvl1pPr>
          </a:lstStyle>
          <a:p>
            <a:pPr algn="ctr" rtl="1"/>
            <a:r>
              <a:rPr lang="ar-LB" sz="900" b="0" dirty="0">
                <a:solidFill>
                  <a:schemeClr val="tx1"/>
                </a:solidFill>
                <a:cs typeface="+mn-cs"/>
                <a:sym typeface="Calibri"/>
              </a:rPr>
              <a:t>مسمار سقف مع حلقة مطاطية</a:t>
            </a:r>
            <a:endParaRPr lang="en-GB" sz="900" b="0" dirty="0">
              <a:solidFill>
                <a:schemeClr val="tx1"/>
              </a:solidFill>
              <a:cs typeface="+mn-cs"/>
              <a:sym typeface="Calibri"/>
            </a:endParaRPr>
          </a:p>
        </p:txBody>
      </p:sp>
      <p:sp>
        <p:nvSpPr>
          <p:cNvPr id="65" name="TextBox 64">
            <a:extLst>
              <a:ext uri="{FF2B5EF4-FFF2-40B4-BE49-F238E27FC236}">
                <a16:creationId xmlns:a16="http://schemas.microsoft.com/office/drawing/2014/main" id="{8859A44E-F1F1-6D38-2C35-6AE9D197C3A8}"/>
              </a:ext>
            </a:extLst>
          </p:cNvPr>
          <p:cNvSpPr txBox="1"/>
          <p:nvPr/>
        </p:nvSpPr>
        <p:spPr>
          <a:xfrm>
            <a:off x="2475964" y="2788934"/>
            <a:ext cx="939089" cy="369332"/>
          </a:xfrm>
          <a:prstGeom prst="rect">
            <a:avLst/>
          </a:prstGeom>
          <a:noFill/>
        </p:spPr>
        <p:txBody>
          <a:bodyPr wrap="square">
            <a:spAutoFit/>
          </a:bodyPr>
          <a:lstStyle>
            <a:defPPr>
              <a:defRPr lang="en-GB"/>
            </a:defPPr>
            <a:lvl1pPr>
              <a:buClr>
                <a:schemeClr val="dk1"/>
              </a:buClr>
              <a:buSzPts val="1200"/>
              <a:defRPr sz="1179" b="1">
                <a:solidFill>
                  <a:srgbClr val="1155CC"/>
                </a:solidFill>
                <a:latin typeface="Calibri"/>
                <a:ea typeface="Calibri"/>
                <a:cs typeface="Calibri"/>
              </a:defRPr>
            </a:lvl1pPr>
          </a:lstStyle>
          <a:p>
            <a:pPr algn="ctr"/>
            <a:r>
              <a:rPr lang="ar-LB" sz="900" b="0" dirty="0">
                <a:solidFill>
                  <a:schemeClr val="tx1"/>
                </a:solidFill>
                <a:cs typeface="+mn-cs"/>
                <a:sym typeface="Calibri"/>
              </a:rPr>
              <a:t>مسمار مع قطعة خشب</a:t>
            </a:r>
            <a:endParaRPr lang="en-GB" sz="900" b="0" dirty="0">
              <a:solidFill>
                <a:schemeClr val="tx1"/>
              </a:solidFill>
              <a:cs typeface="+mn-cs"/>
              <a:sym typeface="Calibri"/>
            </a:endParaRPr>
          </a:p>
        </p:txBody>
      </p:sp>
      <p:sp>
        <p:nvSpPr>
          <p:cNvPr id="66" name="TextBox 65">
            <a:extLst>
              <a:ext uri="{FF2B5EF4-FFF2-40B4-BE49-F238E27FC236}">
                <a16:creationId xmlns:a16="http://schemas.microsoft.com/office/drawing/2014/main" id="{9795192A-ACDF-5480-3430-38C3369322CF}"/>
              </a:ext>
            </a:extLst>
          </p:cNvPr>
          <p:cNvSpPr txBox="1"/>
          <p:nvPr/>
        </p:nvSpPr>
        <p:spPr>
          <a:xfrm>
            <a:off x="1518249" y="601890"/>
            <a:ext cx="939089" cy="230832"/>
          </a:xfrm>
          <a:prstGeom prst="rect">
            <a:avLst/>
          </a:prstGeom>
          <a:noFill/>
        </p:spPr>
        <p:txBody>
          <a:bodyPr wrap="square">
            <a:spAutoFit/>
          </a:bodyPr>
          <a:lstStyle>
            <a:defPPr>
              <a:defRPr lang="en-GB"/>
            </a:defPPr>
            <a:lvl1pPr>
              <a:buClr>
                <a:schemeClr val="dk1"/>
              </a:buClr>
              <a:buSzPts val="1200"/>
              <a:defRPr sz="1179" b="1">
                <a:solidFill>
                  <a:srgbClr val="1155CC"/>
                </a:solidFill>
                <a:latin typeface="Calibri"/>
                <a:ea typeface="Calibri"/>
                <a:cs typeface="Calibri"/>
              </a:defRPr>
            </a:lvl1pPr>
          </a:lstStyle>
          <a:p>
            <a:pPr algn="ctr"/>
            <a:r>
              <a:rPr lang="ar-LB" sz="900" b="0" dirty="0">
                <a:solidFill>
                  <a:schemeClr val="tx1"/>
                </a:solidFill>
                <a:cs typeface="+mn-cs"/>
                <a:sym typeface="Calibri"/>
              </a:rPr>
              <a:t>مسمار واحد</a:t>
            </a:r>
            <a:endParaRPr lang="en-GB" sz="900" b="0" dirty="0">
              <a:solidFill>
                <a:schemeClr val="tx1"/>
              </a:solidFill>
              <a:cs typeface="+mn-cs"/>
              <a:sym typeface="Calibri"/>
            </a:endParaRPr>
          </a:p>
        </p:txBody>
      </p:sp>
      <p:sp>
        <p:nvSpPr>
          <p:cNvPr id="67" name="TextBox 66">
            <a:extLst>
              <a:ext uri="{FF2B5EF4-FFF2-40B4-BE49-F238E27FC236}">
                <a16:creationId xmlns:a16="http://schemas.microsoft.com/office/drawing/2014/main" id="{B4AB2763-BC1F-5948-A795-90F1A9964922}"/>
              </a:ext>
            </a:extLst>
          </p:cNvPr>
          <p:cNvSpPr txBox="1"/>
          <p:nvPr/>
        </p:nvSpPr>
        <p:spPr>
          <a:xfrm>
            <a:off x="1696896" y="2505199"/>
            <a:ext cx="1138803" cy="230832"/>
          </a:xfrm>
          <a:prstGeom prst="rect">
            <a:avLst/>
          </a:prstGeom>
          <a:noFill/>
        </p:spPr>
        <p:txBody>
          <a:bodyPr wrap="square">
            <a:spAutoFit/>
          </a:bodyPr>
          <a:lstStyle>
            <a:defPPr>
              <a:defRPr lang="en-GB"/>
            </a:defPPr>
            <a:lvl1pPr>
              <a:buClr>
                <a:schemeClr val="dk1"/>
              </a:buClr>
              <a:buSzPts val="1200"/>
              <a:defRPr sz="1179" b="1">
                <a:solidFill>
                  <a:srgbClr val="1155CC"/>
                </a:solidFill>
                <a:latin typeface="Calibri"/>
                <a:ea typeface="Calibri"/>
                <a:cs typeface="Calibri"/>
              </a:defRPr>
            </a:lvl1pPr>
          </a:lstStyle>
          <a:p>
            <a:pPr algn="ctr"/>
            <a:r>
              <a:rPr lang="ar-LB" sz="900" dirty="0">
                <a:solidFill>
                  <a:schemeClr val="tx1"/>
                </a:solidFill>
                <a:cs typeface="+mn-cs"/>
                <a:sym typeface="Calibri"/>
              </a:rPr>
              <a:t>وزّع الحمل</a:t>
            </a:r>
            <a:endParaRPr lang="en-GB" sz="900" dirty="0">
              <a:solidFill>
                <a:schemeClr val="tx1"/>
              </a:solidFill>
              <a:cs typeface="+mn-cs"/>
              <a:sym typeface="Calibri"/>
            </a:endParaRPr>
          </a:p>
        </p:txBody>
      </p:sp>
      <p:cxnSp>
        <p:nvCxnSpPr>
          <p:cNvPr id="68" name="Straight Connector 67">
            <a:extLst>
              <a:ext uri="{FF2B5EF4-FFF2-40B4-BE49-F238E27FC236}">
                <a16:creationId xmlns:a16="http://schemas.microsoft.com/office/drawing/2014/main" id="{997DBA98-1822-7E8C-14E7-95D38A62136D}"/>
              </a:ext>
            </a:extLst>
          </p:cNvPr>
          <p:cNvCxnSpPr>
            <a:cxnSpLocks/>
          </p:cNvCxnSpPr>
          <p:nvPr/>
        </p:nvCxnSpPr>
        <p:spPr>
          <a:xfrm>
            <a:off x="1228323" y="848130"/>
            <a:ext cx="130321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9" name="Rectangle 68">
            <a:extLst>
              <a:ext uri="{FF2B5EF4-FFF2-40B4-BE49-F238E27FC236}">
                <a16:creationId xmlns:a16="http://schemas.microsoft.com/office/drawing/2014/main" id="{9531EB3D-8970-7A72-5249-1AD0129FAC01}"/>
              </a:ext>
            </a:extLst>
          </p:cNvPr>
          <p:cNvSpPr/>
          <p:nvPr/>
        </p:nvSpPr>
        <p:spPr>
          <a:xfrm>
            <a:off x="1401232" y="868777"/>
            <a:ext cx="1130301" cy="465996"/>
          </a:xfrm>
          <a:prstGeom prst="rect">
            <a:avLst/>
          </a:prstGeom>
          <a:pattFill prst="ltHorz">
            <a:fgClr>
              <a:schemeClr val="accent2">
                <a:lumMod val="20000"/>
                <a:lumOff val="80000"/>
              </a:schemeClr>
            </a:fgClr>
            <a:bgClr>
              <a:schemeClr val="bg1"/>
            </a:bgClr>
          </a:patt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lowchart: Off-page Connector 69">
            <a:extLst>
              <a:ext uri="{FF2B5EF4-FFF2-40B4-BE49-F238E27FC236}">
                <a16:creationId xmlns:a16="http://schemas.microsoft.com/office/drawing/2014/main" id="{CAF9BACB-9901-AE34-9FEE-F4F88D291253}"/>
              </a:ext>
            </a:extLst>
          </p:cNvPr>
          <p:cNvSpPr/>
          <p:nvPr/>
        </p:nvSpPr>
        <p:spPr>
          <a:xfrm flipH="1">
            <a:off x="1935191" y="811335"/>
            <a:ext cx="18288" cy="457200"/>
          </a:xfrm>
          <a:prstGeom prst="flowChartOffpage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a:extLst>
              <a:ext uri="{FF2B5EF4-FFF2-40B4-BE49-F238E27FC236}">
                <a16:creationId xmlns:a16="http://schemas.microsoft.com/office/drawing/2014/main" id="{CC968738-D5A5-1862-609E-3EF5B03DD8A3}"/>
              </a:ext>
            </a:extLst>
          </p:cNvPr>
          <p:cNvSpPr/>
          <p:nvPr/>
        </p:nvSpPr>
        <p:spPr>
          <a:xfrm rot="10800000">
            <a:off x="1887556" y="800015"/>
            <a:ext cx="106627" cy="4571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14C5298C-714C-6F4C-3C39-D396E2074AF2}"/>
              </a:ext>
            </a:extLst>
          </p:cNvPr>
          <p:cNvSpPr txBox="1"/>
          <p:nvPr/>
        </p:nvSpPr>
        <p:spPr>
          <a:xfrm>
            <a:off x="1783653" y="2767809"/>
            <a:ext cx="939089" cy="369332"/>
          </a:xfrm>
          <a:prstGeom prst="rect">
            <a:avLst/>
          </a:prstGeom>
          <a:noFill/>
        </p:spPr>
        <p:txBody>
          <a:bodyPr wrap="square">
            <a:spAutoFit/>
          </a:bodyPr>
          <a:lstStyle>
            <a:defPPr>
              <a:defRPr lang="en-GB"/>
            </a:defPPr>
            <a:lvl1pPr>
              <a:buClr>
                <a:schemeClr val="dk1"/>
              </a:buClr>
              <a:buSzPts val="1200"/>
              <a:defRPr sz="1179" b="1">
                <a:solidFill>
                  <a:srgbClr val="1155CC"/>
                </a:solidFill>
                <a:latin typeface="Calibri"/>
                <a:ea typeface="Calibri"/>
                <a:cs typeface="Calibri"/>
              </a:defRPr>
            </a:lvl1pPr>
          </a:lstStyle>
          <a:p>
            <a:pPr algn="ctr"/>
            <a:r>
              <a:rPr lang="ar-LB" sz="900" b="0" dirty="0">
                <a:solidFill>
                  <a:schemeClr val="tx1"/>
                </a:solidFill>
                <a:cs typeface="+mn-cs"/>
                <a:sym typeface="Calibri"/>
              </a:rPr>
              <a:t>مسمار مع غطاء زجاجة</a:t>
            </a:r>
            <a:endParaRPr lang="en-GB" sz="900" b="0" dirty="0">
              <a:solidFill>
                <a:schemeClr val="tx1"/>
              </a:solidFill>
              <a:cs typeface="+mn-cs"/>
              <a:sym typeface="Calibri"/>
            </a:endParaRPr>
          </a:p>
        </p:txBody>
      </p:sp>
      <p:pic>
        <p:nvPicPr>
          <p:cNvPr id="73" name="Picture 72" descr="A red x on a black background&#10;&#10;AI-generated content may be incorrect.">
            <a:extLst>
              <a:ext uri="{FF2B5EF4-FFF2-40B4-BE49-F238E27FC236}">
                <a16:creationId xmlns:a16="http://schemas.microsoft.com/office/drawing/2014/main" id="{282CDB5C-A78B-5337-DEBD-871E4051CDD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602753" y="701367"/>
            <a:ext cx="223892" cy="223892"/>
          </a:xfrm>
          <a:prstGeom prst="rect">
            <a:avLst/>
          </a:prstGeom>
        </p:spPr>
      </p:pic>
      <p:sp>
        <p:nvSpPr>
          <p:cNvPr id="74" name="Free-form: Shape 73">
            <a:extLst>
              <a:ext uri="{FF2B5EF4-FFF2-40B4-BE49-F238E27FC236}">
                <a16:creationId xmlns:a16="http://schemas.microsoft.com/office/drawing/2014/main" id="{3AE4722B-4826-EC93-B127-FDAD01424920}"/>
              </a:ext>
            </a:extLst>
          </p:cNvPr>
          <p:cNvSpPr/>
          <p:nvPr/>
        </p:nvSpPr>
        <p:spPr>
          <a:xfrm>
            <a:off x="1248448" y="1830250"/>
            <a:ext cx="213398" cy="265234"/>
          </a:xfrm>
          <a:custGeom>
            <a:avLst/>
            <a:gdLst>
              <a:gd name="connsiteX0" fmla="*/ 3848 w 213398"/>
              <a:gd name="connsiteY0" fmla="*/ 265234 h 265234"/>
              <a:gd name="connsiteX1" fmla="*/ 5436 w 213398"/>
              <a:gd name="connsiteY1" fmla="*/ 42984 h 265234"/>
              <a:gd name="connsiteX2" fmla="*/ 56236 w 213398"/>
              <a:gd name="connsiteY2" fmla="*/ 6472 h 265234"/>
              <a:gd name="connsiteX3" fmla="*/ 213398 w 213398"/>
              <a:gd name="connsiteY3" fmla="*/ 1709 h 265234"/>
            </a:gdLst>
            <a:ahLst/>
            <a:cxnLst>
              <a:cxn ang="0">
                <a:pos x="connsiteX0" y="connsiteY0"/>
              </a:cxn>
              <a:cxn ang="0">
                <a:pos x="connsiteX1" y="connsiteY1"/>
              </a:cxn>
              <a:cxn ang="0">
                <a:pos x="connsiteX2" y="connsiteY2"/>
              </a:cxn>
              <a:cxn ang="0">
                <a:pos x="connsiteX3" y="connsiteY3"/>
              </a:cxn>
            </a:cxnLst>
            <a:rect l="l" t="t" r="r" b="b"/>
            <a:pathLst>
              <a:path w="213398" h="265234">
                <a:moveTo>
                  <a:pt x="3848" y="265234"/>
                </a:moveTo>
                <a:cubicBezTo>
                  <a:pt x="276" y="175672"/>
                  <a:pt x="-3295" y="86111"/>
                  <a:pt x="5436" y="42984"/>
                </a:cubicBezTo>
                <a:cubicBezTo>
                  <a:pt x="14167" y="-143"/>
                  <a:pt x="21576" y="13351"/>
                  <a:pt x="56236" y="6472"/>
                </a:cubicBezTo>
                <a:cubicBezTo>
                  <a:pt x="90896" y="-407"/>
                  <a:pt x="187998" y="-1466"/>
                  <a:pt x="213398" y="170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34C6F9B4-A782-0B6D-348B-2ADE2DA8B595}"/>
              </a:ext>
            </a:extLst>
          </p:cNvPr>
          <p:cNvSpPr/>
          <p:nvPr/>
        </p:nvSpPr>
        <p:spPr>
          <a:xfrm>
            <a:off x="1735812" y="1814451"/>
            <a:ext cx="196018" cy="243632"/>
          </a:xfrm>
          <a:custGeom>
            <a:avLst/>
            <a:gdLst>
              <a:gd name="connsiteX0" fmla="*/ 3848 w 213398"/>
              <a:gd name="connsiteY0" fmla="*/ 265234 h 265234"/>
              <a:gd name="connsiteX1" fmla="*/ 5436 w 213398"/>
              <a:gd name="connsiteY1" fmla="*/ 42984 h 265234"/>
              <a:gd name="connsiteX2" fmla="*/ 56236 w 213398"/>
              <a:gd name="connsiteY2" fmla="*/ 6472 h 265234"/>
              <a:gd name="connsiteX3" fmla="*/ 213398 w 213398"/>
              <a:gd name="connsiteY3" fmla="*/ 1709 h 265234"/>
            </a:gdLst>
            <a:ahLst/>
            <a:cxnLst>
              <a:cxn ang="0">
                <a:pos x="connsiteX0" y="connsiteY0"/>
              </a:cxn>
              <a:cxn ang="0">
                <a:pos x="connsiteX1" y="connsiteY1"/>
              </a:cxn>
              <a:cxn ang="0">
                <a:pos x="connsiteX2" y="connsiteY2"/>
              </a:cxn>
              <a:cxn ang="0">
                <a:pos x="connsiteX3" y="connsiteY3"/>
              </a:cxn>
            </a:cxnLst>
            <a:rect l="l" t="t" r="r" b="b"/>
            <a:pathLst>
              <a:path w="213398" h="265234">
                <a:moveTo>
                  <a:pt x="3848" y="265234"/>
                </a:moveTo>
                <a:cubicBezTo>
                  <a:pt x="276" y="175672"/>
                  <a:pt x="-3295" y="86111"/>
                  <a:pt x="5436" y="42984"/>
                </a:cubicBezTo>
                <a:cubicBezTo>
                  <a:pt x="14167" y="-143"/>
                  <a:pt x="21576" y="13351"/>
                  <a:pt x="56236" y="6472"/>
                </a:cubicBezTo>
                <a:cubicBezTo>
                  <a:pt x="90896" y="-407"/>
                  <a:pt x="187998" y="-1466"/>
                  <a:pt x="213398" y="170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lowchart: Off-page Connector 75">
            <a:extLst>
              <a:ext uri="{FF2B5EF4-FFF2-40B4-BE49-F238E27FC236}">
                <a16:creationId xmlns:a16="http://schemas.microsoft.com/office/drawing/2014/main" id="{861854FF-EDA6-8462-9F6D-AAEDD48747FD}"/>
              </a:ext>
            </a:extLst>
          </p:cNvPr>
          <p:cNvSpPr/>
          <p:nvPr/>
        </p:nvSpPr>
        <p:spPr>
          <a:xfrm flipH="1">
            <a:off x="2389304" y="1717493"/>
            <a:ext cx="18288" cy="457200"/>
          </a:xfrm>
          <a:prstGeom prst="flowChartOffpage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a:extLst>
              <a:ext uri="{FF2B5EF4-FFF2-40B4-BE49-F238E27FC236}">
                <a16:creationId xmlns:a16="http://schemas.microsoft.com/office/drawing/2014/main" id="{01CF8C17-44A9-3162-D335-1A16BAB96E00}"/>
              </a:ext>
            </a:extLst>
          </p:cNvPr>
          <p:cNvSpPr/>
          <p:nvPr/>
        </p:nvSpPr>
        <p:spPr>
          <a:xfrm rot="10800000">
            <a:off x="2341669" y="1706173"/>
            <a:ext cx="106627" cy="4571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CFFD54E7-204B-70F3-9557-9E8E3B349952}"/>
              </a:ext>
            </a:extLst>
          </p:cNvPr>
          <p:cNvSpPr/>
          <p:nvPr/>
        </p:nvSpPr>
        <p:spPr>
          <a:xfrm>
            <a:off x="2724716" y="1817705"/>
            <a:ext cx="220341" cy="247501"/>
          </a:xfrm>
          <a:custGeom>
            <a:avLst/>
            <a:gdLst>
              <a:gd name="connsiteX0" fmla="*/ 15309 w 220341"/>
              <a:gd name="connsiteY0" fmla="*/ 287142 h 287142"/>
              <a:gd name="connsiteX1" fmla="*/ 18484 w 220341"/>
              <a:gd name="connsiteY1" fmla="*/ 29967 h 287142"/>
              <a:gd name="connsiteX2" fmla="*/ 199459 w 220341"/>
              <a:gd name="connsiteY2" fmla="*/ 17267 h 287142"/>
              <a:gd name="connsiteX3" fmla="*/ 218509 w 220341"/>
              <a:gd name="connsiteY3" fmla="*/ 137917 h 287142"/>
              <a:gd name="connsiteX4" fmla="*/ 218509 w 220341"/>
              <a:gd name="connsiteY4" fmla="*/ 280792 h 287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41" h="287142">
                <a:moveTo>
                  <a:pt x="15309" y="287142"/>
                </a:moveTo>
                <a:cubicBezTo>
                  <a:pt x="1550" y="181044"/>
                  <a:pt x="-12208" y="74946"/>
                  <a:pt x="18484" y="29967"/>
                </a:cubicBezTo>
                <a:cubicBezTo>
                  <a:pt x="49176" y="-15012"/>
                  <a:pt x="166122" y="-725"/>
                  <a:pt x="199459" y="17267"/>
                </a:cubicBezTo>
                <a:cubicBezTo>
                  <a:pt x="232796" y="35259"/>
                  <a:pt x="215334" y="93996"/>
                  <a:pt x="218509" y="137917"/>
                </a:cubicBezTo>
                <a:cubicBezTo>
                  <a:pt x="221684" y="181838"/>
                  <a:pt x="220096" y="231315"/>
                  <a:pt x="218509" y="28079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9" name="Straight Connector 78">
            <a:extLst>
              <a:ext uri="{FF2B5EF4-FFF2-40B4-BE49-F238E27FC236}">
                <a16:creationId xmlns:a16="http://schemas.microsoft.com/office/drawing/2014/main" id="{7EDF0023-1EB4-6723-4632-1529A854E51D}"/>
              </a:ext>
            </a:extLst>
          </p:cNvPr>
          <p:cNvCxnSpPr>
            <a:cxnSpLocks/>
          </p:cNvCxnSpPr>
          <p:nvPr/>
        </p:nvCxnSpPr>
        <p:spPr>
          <a:xfrm>
            <a:off x="2215412" y="4771954"/>
            <a:ext cx="7408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C8EEF79C-0081-A203-7498-E71D5268802E}"/>
              </a:ext>
            </a:extLst>
          </p:cNvPr>
          <p:cNvSpPr txBox="1"/>
          <p:nvPr/>
        </p:nvSpPr>
        <p:spPr>
          <a:xfrm rot="16200000">
            <a:off x="2218" y="804023"/>
            <a:ext cx="1146822" cy="369332"/>
          </a:xfrm>
          <a:prstGeom prst="rect">
            <a:avLst/>
          </a:prstGeom>
          <a:noFill/>
        </p:spPr>
        <p:txBody>
          <a:bodyPr wrap="square">
            <a:spAutoFit/>
          </a:bodyPr>
          <a:lstStyle/>
          <a:p>
            <a:r>
              <a:rPr lang="ar-LB" dirty="0">
                <a:solidFill>
                  <a:schemeClr val="bg1"/>
                </a:solidFill>
              </a:rPr>
              <a:t>أضعف </a:t>
            </a:r>
            <a:endParaRPr lang="en-GB" dirty="0">
              <a:solidFill>
                <a:schemeClr val="bg1"/>
              </a:solidFill>
            </a:endParaRPr>
          </a:p>
        </p:txBody>
      </p:sp>
      <p:sp>
        <p:nvSpPr>
          <p:cNvPr id="87" name="TextBox 86">
            <a:extLst>
              <a:ext uri="{FF2B5EF4-FFF2-40B4-BE49-F238E27FC236}">
                <a16:creationId xmlns:a16="http://schemas.microsoft.com/office/drawing/2014/main" id="{82FA8068-0450-AD99-E4F4-28E579ACAA97}"/>
              </a:ext>
            </a:extLst>
          </p:cNvPr>
          <p:cNvSpPr txBox="1"/>
          <p:nvPr/>
        </p:nvSpPr>
        <p:spPr>
          <a:xfrm rot="16200000">
            <a:off x="69894" y="4154349"/>
            <a:ext cx="762000" cy="2616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GB"/>
            </a:defPPr>
            <a:lvl1pPr marR="0" lvl="0" indent="0">
              <a:lnSpc>
                <a:spcPct val="100000"/>
              </a:lnSpc>
              <a:spcBef>
                <a:spcPts val="0"/>
              </a:spcBef>
              <a:spcAft>
                <a:spcPts val="0"/>
              </a:spcAft>
              <a:buClr>
                <a:srgbClr val="000000"/>
              </a:buClr>
              <a:buFont typeface="Arial"/>
              <a:buNone/>
              <a:defRPr sz="1100" b="1" i="0" u="none" strike="noStrike" cap="none">
                <a:solidFill>
                  <a:schemeClr val="accent1"/>
                </a:solidFill>
                <a:latin typeface="Arial"/>
                <a:ea typeface="Arial"/>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ar-LB" sz="1800" dirty="0"/>
              <a:t>أقوى</a:t>
            </a:r>
            <a:endParaRPr lang="en-GB" dirty="0"/>
          </a:p>
        </p:txBody>
      </p:sp>
      <p:sp>
        <p:nvSpPr>
          <p:cNvPr id="88" name="TextBox 87">
            <a:extLst>
              <a:ext uri="{FF2B5EF4-FFF2-40B4-BE49-F238E27FC236}">
                <a16:creationId xmlns:a16="http://schemas.microsoft.com/office/drawing/2014/main" id="{2BD87E42-E471-3E2D-3D75-FEF4407B911B}"/>
              </a:ext>
            </a:extLst>
          </p:cNvPr>
          <p:cNvSpPr txBox="1"/>
          <p:nvPr/>
        </p:nvSpPr>
        <p:spPr>
          <a:xfrm>
            <a:off x="206728" y="6391065"/>
            <a:ext cx="6498871" cy="3102393"/>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endParaRPr lang="en-GB" dirty="0">
              <a:solidFill>
                <a:schemeClr val="tx1"/>
              </a:solidFill>
              <a:latin typeface="Arial" panose="020B0604020202020204" pitchFamily="34" charset="0"/>
              <a:cs typeface="Arial" panose="020B0604020202020204" pitchFamily="34" charset="0"/>
              <a:sym typeface="Calibri"/>
            </a:endParaRPr>
          </a:p>
          <a:p>
            <a:pPr algn="r" rtl="1"/>
            <a:endParaRPr lang="en-GB" dirty="0">
              <a:solidFill>
                <a:schemeClr val="tx1"/>
              </a:solidFill>
              <a:latin typeface="Arial" panose="020B0604020202020204" pitchFamily="34" charset="0"/>
              <a:cs typeface="Arial" panose="020B0604020202020204" pitchFamily="34" charset="0"/>
              <a:sym typeface="Calibri"/>
            </a:endParaRPr>
          </a:p>
          <a:p>
            <a:pPr algn="r" rtl="1"/>
            <a:endParaRPr lang="en-GB" dirty="0">
              <a:solidFill>
                <a:schemeClr val="tx1"/>
              </a:solidFill>
              <a:latin typeface="Arial" panose="020B0604020202020204" pitchFamily="34" charset="0"/>
              <a:cs typeface="Arial" panose="020B0604020202020204" pitchFamily="34" charset="0"/>
              <a:sym typeface="Calibri"/>
            </a:endParaRPr>
          </a:p>
          <a:p>
            <a:pPr algn="r" rtl="1"/>
            <a:endParaRPr lang="en-GB" dirty="0">
              <a:solidFill>
                <a:schemeClr val="tx1"/>
              </a:solidFill>
              <a:latin typeface="Arial" panose="020B0604020202020204" pitchFamily="34" charset="0"/>
              <a:cs typeface="Arial" panose="020B0604020202020204" pitchFamily="34" charset="0"/>
              <a:sym typeface="Calibri"/>
            </a:endParaRPr>
          </a:p>
          <a:p>
            <a:pPr algn="r" rtl="1"/>
            <a:endParaRPr lang="en-GB" dirty="0">
              <a:solidFill>
                <a:schemeClr val="tx1"/>
              </a:solidFill>
              <a:latin typeface="Arial" panose="020B0604020202020204" pitchFamily="34" charset="0"/>
              <a:cs typeface="Arial" panose="020B0604020202020204" pitchFamily="34" charset="0"/>
              <a:sym typeface="Calibri"/>
            </a:endParaRPr>
          </a:p>
          <a:p>
            <a:pPr algn="r" rtl="1"/>
            <a:endParaRPr lang="en-GB" dirty="0">
              <a:solidFill>
                <a:schemeClr val="tx1"/>
              </a:solidFill>
              <a:latin typeface="Arial" panose="020B0604020202020204" pitchFamily="34" charset="0"/>
              <a:cs typeface="Arial" panose="020B0604020202020204" pitchFamily="34" charset="0"/>
              <a:sym typeface="Calibri"/>
            </a:endParaRPr>
          </a:p>
          <a:p>
            <a:pPr algn="r" rtl="1"/>
            <a:r>
              <a:rPr lang="ar-LB" dirty="0">
                <a:solidFill>
                  <a:schemeClr val="tx1"/>
                </a:solidFill>
                <a:latin typeface="Arial" panose="020B0604020202020204" pitchFamily="34" charset="0"/>
                <a:cs typeface="Arial" panose="020B0604020202020204" pitchFamily="34" charset="0"/>
                <a:sym typeface="Calibri"/>
              </a:rPr>
              <a:t>مجرد الحصول على شادر عالي الجودة، من الضروري تثبيته بطريقة:</a:t>
            </a:r>
            <a:endParaRPr lang="en-US" dirty="0">
              <a:solidFill>
                <a:schemeClr val="tx1"/>
              </a:solidFill>
              <a:latin typeface="Arial" panose="020B0604020202020204" pitchFamily="34" charset="0"/>
              <a:cs typeface="Arial" panose="020B0604020202020204" pitchFamily="34" charset="0"/>
              <a:sym typeface="Calibri"/>
            </a:endParaRPr>
          </a:p>
          <a:p>
            <a:pPr marL="285750" indent="-285750" algn="r" rtl="1">
              <a:buFont typeface="Wingdings" panose="05000000000000000000" pitchFamily="2" charset="2"/>
              <a:buChar char="ü"/>
            </a:pPr>
            <a:r>
              <a:rPr lang="ar-LB" dirty="0">
                <a:solidFill>
                  <a:schemeClr val="tx1"/>
                </a:solidFill>
                <a:latin typeface="Arial" panose="020B0604020202020204" pitchFamily="34" charset="0"/>
                <a:cs typeface="Arial" panose="020B0604020202020204" pitchFamily="34" charset="0"/>
                <a:sym typeface="Calibri"/>
              </a:rPr>
              <a:t>توزّع الحمل،</a:t>
            </a:r>
            <a:endParaRPr lang="en-US" dirty="0">
              <a:solidFill>
                <a:schemeClr val="tx1"/>
              </a:solidFill>
              <a:latin typeface="Arial" panose="020B0604020202020204" pitchFamily="34" charset="0"/>
              <a:cs typeface="Arial" panose="020B0604020202020204" pitchFamily="34" charset="0"/>
              <a:sym typeface="Calibri"/>
            </a:endParaRPr>
          </a:p>
          <a:p>
            <a:pPr marL="285750" indent="-285750" algn="r" rtl="1">
              <a:buFont typeface="Wingdings" panose="05000000000000000000" pitchFamily="2" charset="2"/>
              <a:buChar char="ü"/>
            </a:pPr>
            <a:r>
              <a:rPr lang="ar-LB" dirty="0">
                <a:solidFill>
                  <a:schemeClr val="tx1"/>
                </a:solidFill>
                <a:latin typeface="Arial" panose="020B0604020202020204" pitchFamily="34" charset="0"/>
                <a:cs typeface="Arial" panose="020B0604020202020204" pitchFamily="34" charset="0"/>
                <a:sym typeface="Calibri"/>
              </a:rPr>
              <a:t>تمنع الاهتزاز،</a:t>
            </a:r>
            <a:endParaRPr lang="en-US" dirty="0">
              <a:solidFill>
                <a:schemeClr val="tx1"/>
              </a:solidFill>
              <a:latin typeface="Arial" panose="020B0604020202020204" pitchFamily="34" charset="0"/>
              <a:cs typeface="Arial" panose="020B0604020202020204" pitchFamily="34" charset="0"/>
              <a:sym typeface="Calibri"/>
            </a:endParaRPr>
          </a:p>
          <a:p>
            <a:pPr marL="285750" indent="-285750" algn="r" rtl="1">
              <a:buFont typeface="Wingdings" panose="05000000000000000000" pitchFamily="2" charset="2"/>
              <a:buChar char="ü"/>
            </a:pPr>
            <a:r>
              <a:rPr lang="ar-LB" dirty="0">
                <a:solidFill>
                  <a:schemeClr val="tx1"/>
                </a:solidFill>
                <a:latin typeface="Arial" panose="020B0604020202020204" pitchFamily="34" charset="0"/>
                <a:cs typeface="Arial" panose="020B0604020202020204" pitchFamily="34" charset="0"/>
                <a:sym typeface="Calibri"/>
              </a:rPr>
              <a:t>تتجنب نقاط الاحتكاك،</a:t>
            </a:r>
            <a:endParaRPr lang="en-US" dirty="0">
              <a:solidFill>
                <a:schemeClr val="tx1"/>
              </a:solidFill>
              <a:latin typeface="Arial" panose="020B0604020202020204" pitchFamily="34" charset="0"/>
              <a:cs typeface="Arial" panose="020B0604020202020204" pitchFamily="34" charset="0"/>
              <a:sym typeface="Calibri"/>
            </a:endParaRPr>
          </a:p>
          <a:p>
            <a:pPr marL="285750" indent="-285750" algn="r" rtl="1">
              <a:buFont typeface="Wingdings" panose="05000000000000000000" pitchFamily="2" charset="2"/>
              <a:buChar char="ü"/>
            </a:pPr>
            <a:r>
              <a:rPr lang="ar-LB" dirty="0">
                <a:solidFill>
                  <a:schemeClr val="tx1"/>
                </a:solidFill>
                <a:latin typeface="Arial" panose="020B0604020202020204" pitchFamily="34" charset="0"/>
                <a:cs typeface="Arial" panose="020B0604020202020204" pitchFamily="34" charset="0"/>
                <a:sym typeface="Calibri"/>
              </a:rPr>
              <a:t>تحدّ من تراكم الحرارة.</a:t>
            </a:r>
            <a:endParaRPr lang="en-US" dirty="0">
              <a:solidFill>
                <a:schemeClr val="tx1"/>
              </a:solidFill>
              <a:latin typeface="Arial" panose="020B0604020202020204" pitchFamily="34" charset="0"/>
              <a:cs typeface="Arial" panose="020B0604020202020204" pitchFamily="34" charset="0"/>
              <a:sym typeface="Calibri"/>
            </a:endParaRPr>
          </a:p>
          <a:p>
            <a:pPr algn="r" rtl="1"/>
            <a:r>
              <a:rPr lang="ar-LB" dirty="0">
                <a:solidFill>
                  <a:schemeClr val="tx1"/>
                </a:solidFill>
                <a:latin typeface="Arial" panose="020B0604020202020204" pitchFamily="34" charset="0"/>
                <a:cs typeface="Arial" panose="020B0604020202020204" pitchFamily="34" charset="0"/>
                <a:sym typeface="Calibri"/>
              </a:rPr>
              <a:t>ولتجنب التمزق، يجب توزيع نقاط التثبيت على مساحة واسعة.</a:t>
            </a:r>
            <a:endParaRPr lang="en-GB" dirty="0">
              <a:solidFill>
                <a:schemeClr val="tx1"/>
              </a:solidFill>
              <a:latin typeface="Arial" panose="020B0604020202020204" pitchFamily="34" charset="0"/>
              <a:cs typeface="Arial" panose="020B0604020202020204" pitchFamily="34" charset="0"/>
              <a:sym typeface="Calibri"/>
            </a:endParaRPr>
          </a:p>
        </p:txBody>
      </p:sp>
      <p:sp>
        <p:nvSpPr>
          <p:cNvPr id="89" name="TextBox 88">
            <a:extLst>
              <a:ext uri="{FF2B5EF4-FFF2-40B4-BE49-F238E27FC236}">
                <a16:creationId xmlns:a16="http://schemas.microsoft.com/office/drawing/2014/main" id="{8E6CA2B2-E70A-FECB-0F52-B0183438AC88}"/>
              </a:ext>
            </a:extLst>
          </p:cNvPr>
          <p:cNvSpPr txBox="1"/>
          <p:nvPr/>
        </p:nvSpPr>
        <p:spPr>
          <a:xfrm>
            <a:off x="206729" y="7412463"/>
            <a:ext cx="6503100" cy="340793"/>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ctr" rtl="1"/>
            <a:r>
              <a:rPr lang="en-GB" dirty="0" err="1">
                <a:latin typeface="Arial"/>
                <a:sym typeface="Calibri"/>
              </a:rPr>
              <a:t>نصيحة</a:t>
            </a:r>
            <a:r>
              <a:rPr lang="en-GB" dirty="0">
                <a:latin typeface="Arial"/>
                <a:sym typeface="Calibri"/>
              </a:rPr>
              <a:t> </a:t>
            </a:r>
            <a:r>
              <a:rPr lang="en-GB" dirty="0" err="1">
                <a:latin typeface="Arial"/>
                <a:sym typeface="Calibri"/>
              </a:rPr>
              <a:t>مفيدة</a:t>
            </a:r>
            <a:endParaRPr lang="en-US" sz="1100" dirty="0"/>
          </a:p>
        </p:txBody>
      </p:sp>
      <p:sp>
        <p:nvSpPr>
          <p:cNvPr id="90" name="TextBox 89">
            <a:extLst>
              <a:ext uri="{FF2B5EF4-FFF2-40B4-BE49-F238E27FC236}">
                <a16:creationId xmlns:a16="http://schemas.microsoft.com/office/drawing/2014/main" id="{D4F6004E-CB2F-0A33-F6A9-851EBD5C0D7D}"/>
              </a:ext>
            </a:extLst>
          </p:cNvPr>
          <p:cNvSpPr txBox="1"/>
          <p:nvPr/>
        </p:nvSpPr>
        <p:spPr>
          <a:xfrm>
            <a:off x="206728" y="6362476"/>
            <a:ext cx="6503756" cy="1027012"/>
          </a:xfrm>
          <a:prstGeom prst="rect">
            <a:avLst/>
          </a:prstGeom>
          <a:noFill/>
        </p:spPr>
        <p:txBody>
          <a:bodyPr wrap="square">
            <a:spAutoFit/>
          </a:bodyPr>
          <a:lstStyle/>
          <a:p>
            <a:pPr algn="r" rtl="1">
              <a:lnSpc>
                <a:spcPct val="150000"/>
              </a:lnSpc>
            </a:pPr>
            <a:r>
              <a:rPr lang="ar-LB" sz="1400" dirty="0">
                <a:solidFill>
                  <a:srgbClr val="000000"/>
                </a:solidFill>
                <a:latin typeface="Arial" panose="020B0604020202020204" pitchFamily="34" charset="0"/>
                <a:ea typeface="Calibri" panose="020F0502020204030204" pitchFamily="34" charset="0"/>
                <a:cs typeface="Arial" panose="020B0604020202020204" pitchFamily="34" charset="0"/>
              </a:rPr>
              <a:t>تساعد الوصلات الموضحة أعلاه أيضًا في إحكام إغلاق رؤوس المسامير باستخدام الشادر المطوي، والحلقات المطاطية، وأغطية الزجاجات، وقطع الخشب الصغيرة، أو الألواح الخشبية، مما يقلل من خطر تسرب المياه من السقف. وعند توفرها، يمكن استخدام البراغي المزودة بحلقات مطاطية لتحسين الإحكام.</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sp>
        <p:nvSpPr>
          <p:cNvPr id="6" name="Google Shape;368;p16">
            <a:extLst>
              <a:ext uri="{FF2B5EF4-FFF2-40B4-BE49-F238E27FC236}">
                <a16:creationId xmlns:a16="http://schemas.microsoft.com/office/drawing/2014/main" id="{687D9362-8A6A-62C4-9461-43BA93ED48F6}"/>
              </a:ext>
            </a:extLst>
          </p:cNvPr>
          <p:cNvSpPr txBox="1">
            <a:spLocks/>
          </p:cNvSpPr>
          <p:nvPr/>
        </p:nvSpPr>
        <p:spPr>
          <a:xfrm>
            <a:off x="28407" y="9379087"/>
            <a:ext cx="1030371" cy="516277"/>
          </a:xfrm>
          <a:prstGeom prst="rect">
            <a:avLst/>
          </a:prstGeom>
        </p:spPr>
        <p:txBody>
          <a:bodyPr spcFirstLastPara="1" vert="horz" wrap="square" lIns="90786" tIns="45382" rIns="90786" bIns="45382" rtlCol="0" anchor="ctr" anchorCtr="0">
            <a:normAutofit/>
          </a:bodyPr>
          <a:lstStyle>
            <a:defPPr>
              <a:defRPr lang="en-GB"/>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LB" dirty="0">
                <a:latin typeface="Calibri" panose="020F0502020204030204" pitchFamily="34" charset="0"/>
                <a:ea typeface="Calibri" panose="020F0502020204030204" pitchFamily="34" charset="0"/>
              </a:rPr>
              <a:t>- صفحة</a:t>
            </a:r>
            <a:r>
              <a:rPr lang="en-US" dirty="0">
                <a:latin typeface="Calibri" panose="020F0502020204030204" pitchFamily="34" charset="0"/>
                <a:ea typeface="Calibri" panose="020F0502020204030204" pitchFamily="34" charset="0"/>
              </a:rPr>
              <a:t> ١١ </a:t>
            </a:r>
            <a:r>
              <a:rPr lang="ar-LB" dirty="0">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367862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4F35DE-A089-F0B8-4731-5232B74A4262}"/>
              </a:ext>
            </a:extLst>
          </p:cNvPr>
          <p:cNvSpPr txBox="1"/>
          <p:nvPr/>
        </p:nvSpPr>
        <p:spPr>
          <a:xfrm>
            <a:off x="169448" y="1195645"/>
            <a:ext cx="6512027" cy="2595793"/>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endParaRPr lang="en-GB" dirty="0">
              <a:solidFill>
                <a:schemeClr val="tx1"/>
              </a:solidFill>
              <a:latin typeface="Arial" panose="020B0604020202020204" pitchFamily="34" charset="0"/>
              <a:cs typeface="Arial" panose="020B0604020202020204" pitchFamily="34" charset="0"/>
              <a:sym typeface="Calibri"/>
            </a:endParaRPr>
          </a:p>
        </p:txBody>
      </p:sp>
      <p:sp>
        <p:nvSpPr>
          <p:cNvPr id="49" name="TextBox 48">
            <a:extLst>
              <a:ext uri="{FF2B5EF4-FFF2-40B4-BE49-F238E27FC236}">
                <a16:creationId xmlns:a16="http://schemas.microsoft.com/office/drawing/2014/main" id="{5FB07328-7342-1308-7067-BAB407316A43}"/>
              </a:ext>
            </a:extLst>
          </p:cNvPr>
          <p:cNvSpPr txBox="1"/>
          <p:nvPr/>
        </p:nvSpPr>
        <p:spPr>
          <a:xfrm>
            <a:off x="164291" y="4400182"/>
            <a:ext cx="3450185" cy="4088297"/>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endParaRPr lang="en-GB">
              <a:solidFill>
                <a:schemeClr val="tx1"/>
              </a:solidFill>
              <a:sym typeface="Calibri"/>
            </a:endParaRPr>
          </a:p>
        </p:txBody>
      </p:sp>
      <p:sp>
        <p:nvSpPr>
          <p:cNvPr id="50" name="TextBox 49">
            <a:extLst>
              <a:ext uri="{FF2B5EF4-FFF2-40B4-BE49-F238E27FC236}">
                <a16:creationId xmlns:a16="http://schemas.microsoft.com/office/drawing/2014/main" id="{CC511220-D249-DDA0-B6DF-D93A1706086D}"/>
              </a:ext>
            </a:extLst>
          </p:cNvPr>
          <p:cNvSpPr txBox="1"/>
          <p:nvPr/>
        </p:nvSpPr>
        <p:spPr>
          <a:xfrm>
            <a:off x="3625764" y="4392011"/>
            <a:ext cx="3044148" cy="4096469"/>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endParaRPr lang="en-GB">
              <a:solidFill>
                <a:schemeClr val="tx1"/>
              </a:solidFill>
              <a:sym typeface="Calibri"/>
            </a:endParaRPr>
          </a:p>
        </p:txBody>
      </p:sp>
      <p:sp>
        <p:nvSpPr>
          <p:cNvPr id="7" name="TextBox 6">
            <a:extLst>
              <a:ext uri="{FF2B5EF4-FFF2-40B4-BE49-F238E27FC236}">
                <a16:creationId xmlns:a16="http://schemas.microsoft.com/office/drawing/2014/main" id="{A338E348-6D21-752C-B3BC-5A13DE6FCD97}"/>
              </a:ext>
            </a:extLst>
          </p:cNvPr>
          <p:cNvSpPr txBox="1"/>
          <p:nvPr/>
        </p:nvSpPr>
        <p:spPr>
          <a:xfrm>
            <a:off x="1714500" y="335081"/>
            <a:ext cx="3429000" cy="646331"/>
          </a:xfrm>
          <a:prstGeom prst="rect">
            <a:avLst/>
          </a:prstGeom>
          <a:noFill/>
          <a:ln>
            <a:noFill/>
          </a:ln>
        </p:spPr>
        <p:txBody>
          <a:bodyPr spcFirstLastPara="1" vert="horz" wrap="square" lIns="100075" tIns="50025" rIns="100075" bIns="50025" rtlCol="0" anchor="b" anchorCtr="0">
            <a:noAutofit/>
          </a:bodyPr>
          <a:lstStyle>
            <a:defPPr>
              <a:defRPr lang="en-GB"/>
            </a:defPPr>
            <a:lvl1pPr algn="ctr">
              <a:lnSpc>
                <a:spcPct val="90000"/>
              </a:lnSpc>
              <a:spcBef>
                <a:spcPts val="0"/>
              </a:spcBef>
              <a:buNone/>
              <a:defRPr sz="2200" b="1">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pPr rtl="1"/>
            <a:r>
              <a:rPr lang="ar-LB" dirty="0">
                <a:cs typeface="+mn-cs"/>
              </a:rPr>
              <a:t>امتدادات المأوى المعيارية لتلبية احتياجات المساحة</a:t>
            </a:r>
            <a:endParaRPr lang="en-GB" dirty="0">
              <a:cs typeface="+mn-cs"/>
            </a:endParaRPr>
          </a:p>
        </p:txBody>
      </p:sp>
      <p:sp>
        <p:nvSpPr>
          <p:cNvPr id="8" name="Content Placeholder 2">
            <a:extLst>
              <a:ext uri="{FF2B5EF4-FFF2-40B4-BE49-F238E27FC236}">
                <a16:creationId xmlns:a16="http://schemas.microsoft.com/office/drawing/2014/main" id="{13279DCD-7FED-8611-260F-3C92918AE267}"/>
              </a:ext>
            </a:extLst>
          </p:cNvPr>
          <p:cNvSpPr>
            <a:spLocks noGrp="1"/>
          </p:cNvSpPr>
          <p:nvPr>
            <p:ph idx="1"/>
          </p:nvPr>
        </p:nvSpPr>
        <p:spPr>
          <a:xfrm>
            <a:off x="190500" y="1308100"/>
            <a:ext cx="6515099" cy="2496728"/>
          </a:xfrm>
          <a:ln>
            <a:noFill/>
          </a:ln>
        </p:spPr>
        <p:txBody>
          <a:bodyPr vert="horz" lIns="91440" tIns="45720" rIns="91440" bIns="45720" rtlCol="0" anchor="t">
            <a:normAutofit lnSpcReduction="10000"/>
          </a:bodyPr>
          <a:lstStyle/>
          <a:p>
            <a:pPr algn="r" rtl="1">
              <a:buNone/>
            </a:pPr>
            <a:r>
              <a:rPr lang="en-GB" sz="1800" dirty="0" err="1">
                <a:latin typeface="Arial" panose="020B0604020202020204" pitchFamily="34" charset="0"/>
                <a:ea typeface="+mn-lt"/>
                <a:cs typeface="Arial" panose="020B0604020202020204" pitchFamily="34" charset="0"/>
              </a:rPr>
              <a:t>يتيح</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التصميم</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المعياري</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للمأوى</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تمديده</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بسهولة</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لاستيعاب</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متطلبات</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الأسر</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الأكبر</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حجماً</a:t>
            </a:r>
            <a:r>
              <a:rPr lang="en-GB" sz="1800" dirty="0">
                <a:latin typeface="Arial" panose="020B0604020202020204" pitchFamily="34" charset="0"/>
                <a:ea typeface="+mn-lt"/>
                <a:cs typeface="Arial" panose="020B0604020202020204" pitchFamily="34" charset="0"/>
              </a:rPr>
              <a:t>.</a:t>
            </a:r>
          </a:p>
          <a:p>
            <a:pPr algn="r" rtl="1">
              <a:buNone/>
            </a:pPr>
            <a:endParaRPr lang="en-US" dirty="0">
              <a:latin typeface="Arial" panose="020B0604020202020204" pitchFamily="34" charset="0"/>
              <a:ea typeface="+mn-lt"/>
              <a:cs typeface="Arial" panose="020B0604020202020204" pitchFamily="34" charset="0"/>
            </a:endParaRPr>
          </a:p>
          <a:p>
            <a:pPr algn="r" rtl="1">
              <a:buNone/>
            </a:pPr>
            <a:r>
              <a:rPr lang="en-GB" sz="1800" b="1" dirty="0">
                <a:latin typeface="Arial" panose="020B0604020202020204" pitchFamily="34" charset="0"/>
                <a:ea typeface="+mn-lt"/>
                <a:cs typeface="Arial" panose="020B0604020202020204" pitchFamily="34" charset="0"/>
              </a:rPr>
              <a:t>يجب </a:t>
            </a:r>
            <a:r>
              <a:rPr lang="en-GB" sz="1800" b="1" dirty="0" err="1">
                <a:latin typeface="Arial" panose="020B0604020202020204" pitchFamily="34" charset="0"/>
                <a:ea typeface="+mn-lt"/>
                <a:cs typeface="Arial" panose="020B0604020202020204" pitchFamily="34" charset="0"/>
              </a:rPr>
              <a:t>ألّا</a:t>
            </a:r>
            <a:r>
              <a:rPr lang="en-GB" sz="1800" b="1" dirty="0">
                <a:latin typeface="Arial" panose="020B0604020202020204" pitchFamily="34" charset="0"/>
                <a:ea typeface="+mn-lt"/>
                <a:cs typeface="Arial" panose="020B0604020202020204" pitchFamily="34" charset="0"/>
              </a:rPr>
              <a:t> </a:t>
            </a:r>
            <a:r>
              <a:rPr lang="en-GB" sz="1800" b="1" dirty="0" err="1">
                <a:latin typeface="Arial" panose="020B0604020202020204" pitchFamily="34" charset="0"/>
                <a:ea typeface="+mn-lt"/>
                <a:cs typeface="Arial" panose="020B0604020202020204" pitchFamily="34" charset="0"/>
              </a:rPr>
              <a:t>يزيد</a:t>
            </a:r>
            <a:r>
              <a:rPr lang="en-GB" sz="1800" b="1" dirty="0">
                <a:latin typeface="Arial" panose="020B0604020202020204" pitchFamily="34" charset="0"/>
                <a:ea typeface="+mn-lt"/>
                <a:cs typeface="Arial" panose="020B0604020202020204" pitchFamily="34" charset="0"/>
              </a:rPr>
              <a:t> </a:t>
            </a:r>
            <a:r>
              <a:rPr lang="en-GB" sz="1800" b="1" dirty="0" err="1">
                <a:latin typeface="Arial" panose="020B0604020202020204" pitchFamily="34" charset="0"/>
                <a:ea typeface="+mn-lt"/>
                <a:cs typeface="Arial" panose="020B0604020202020204" pitchFamily="34" charset="0"/>
              </a:rPr>
              <a:t>عرض</a:t>
            </a:r>
            <a:r>
              <a:rPr lang="en-GB" sz="1800" b="1" dirty="0">
                <a:latin typeface="Arial" panose="020B0604020202020204" pitchFamily="34" charset="0"/>
                <a:ea typeface="+mn-lt"/>
                <a:cs typeface="Arial" panose="020B0604020202020204" pitchFamily="34" charset="0"/>
              </a:rPr>
              <a:t> </a:t>
            </a:r>
            <a:r>
              <a:rPr lang="en-GB" sz="1800" b="1" dirty="0" err="1">
                <a:latin typeface="Arial" panose="020B0604020202020204" pitchFamily="34" charset="0"/>
                <a:ea typeface="+mn-lt"/>
                <a:cs typeface="Arial" panose="020B0604020202020204" pitchFamily="34" charset="0"/>
              </a:rPr>
              <a:t>المأوى</a:t>
            </a:r>
            <a:r>
              <a:rPr lang="en-GB" sz="1800" b="1" dirty="0">
                <a:latin typeface="Arial" panose="020B0604020202020204" pitchFamily="34" charset="0"/>
                <a:ea typeface="+mn-lt"/>
                <a:cs typeface="Arial" panose="020B0604020202020204" pitchFamily="34" charset="0"/>
              </a:rPr>
              <a:t> </a:t>
            </a:r>
            <a:r>
              <a:rPr lang="en-GB" sz="1800" b="1" dirty="0" err="1">
                <a:latin typeface="Arial" panose="020B0604020202020204" pitchFamily="34" charset="0"/>
                <a:ea typeface="+mn-lt"/>
                <a:cs typeface="Arial" panose="020B0604020202020204" pitchFamily="34" charset="0"/>
              </a:rPr>
              <a:t>عن</a:t>
            </a:r>
            <a:r>
              <a:rPr lang="en-GB" sz="1800" b="1" dirty="0">
                <a:latin typeface="Arial" panose="020B0604020202020204" pitchFamily="34" charset="0"/>
                <a:ea typeface="+mn-lt"/>
                <a:cs typeface="Arial" panose="020B0604020202020204" pitchFamily="34" charset="0"/>
              </a:rPr>
              <a:t> ٣٫٦ م </a:t>
            </a:r>
            <a:r>
              <a:rPr lang="en-GB" sz="1800" dirty="0" err="1">
                <a:latin typeface="Arial" panose="020B0604020202020204" pitchFamily="34" charset="0"/>
                <a:ea typeface="+mn-lt"/>
                <a:cs typeface="Arial" panose="020B0604020202020204" pitchFamily="34" charset="0"/>
              </a:rPr>
              <a:t>لضمان</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الاستقرار</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الإنشائي</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بينما</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يمكن</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تعديل</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الطول</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حسب</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الحاجة</a:t>
            </a:r>
            <a:r>
              <a:rPr lang="en-GB" sz="1800" dirty="0">
                <a:latin typeface="Arial" panose="020B0604020202020204" pitchFamily="34" charset="0"/>
                <a:ea typeface="+mn-lt"/>
                <a:cs typeface="Arial" panose="020B0604020202020204" pitchFamily="34" charset="0"/>
              </a:rPr>
              <a:t>.</a:t>
            </a:r>
          </a:p>
          <a:p>
            <a:pPr algn="r" rtl="1">
              <a:buNone/>
            </a:pPr>
            <a:endParaRPr lang="en-GB" dirty="0">
              <a:latin typeface="Arial" panose="020B0604020202020204" pitchFamily="34" charset="0"/>
              <a:ea typeface="+mn-lt"/>
              <a:cs typeface="Arial" panose="020B0604020202020204" pitchFamily="34" charset="0"/>
            </a:endParaRPr>
          </a:p>
          <a:p>
            <a:pPr algn="r" rtl="1">
              <a:buNone/>
            </a:pPr>
            <a:r>
              <a:rPr lang="en-GB" sz="1800" dirty="0" err="1">
                <a:latin typeface="Arial" panose="020B0604020202020204" pitchFamily="34" charset="0"/>
                <a:ea typeface="+mn-lt"/>
                <a:cs typeface="Arial" panose="020B0604020202020204" pitchFamily="34" charset="0"/>
              </a:rPr>
              <a:t>في</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القسم</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التالي</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سنستعرض</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نماذج</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قابلة</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للتكيّف</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تسمح</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بإضافات</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تدريجية</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باستخدام</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نظام</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الألواح</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نفسه</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الموصوف</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في</a:t>
            </a:r>
            <a:r>
              <a:rPr lang="en-GB" sz="1800" dirty="0">
                <a:latin typeface="Arial" panose="020B0604020202020204" pitchFamily="34" charset="0"/>
                <a:ea typeface="+mn-lt"/>
                <a:cs typeface="Arial" panose="020B0604020202020204" pitchFamily="34" charset="0"/>
              </a:rPr>
              <a:t> </a:t>
            </a:r>
            <a:r>
              <a:rPr lang="en-GB" sz="1800" dirty="0" err="1">
                <a:latin typeface="Arial" panose="020B0604020202020204" pitchFamily="34" charset="0"/>
                <a:ea typeface="+mn-lt"/>
                <a:cs typeface="Arial" panose="020B0604020202020204" pitchFamily="34" charset="0"/>
              </a:rPr>
              <a:t>الصفحة</a:t>
            </a:r>
            <a:r>
              <a:rPr lang="en-GB" sz="1800" dirty="0">
                <a:latin typeface="Arial" panose="020B0604020202020204" pitchFamily="34" charset="0"/>
                <a:ea typeface="+mn-lt"/>
                <a:cs typeface="Arial" panose="020B0604020202020204" pitchFamily="34" charset="0"/>
              </a:rPr>
              <a:t> ٥.</a:t>
            </a:r>
            <a:endParaRPr lang="en-GB" dirty="0">
              <a:latin typeface="Arial" panose="020B0604020202020204" pitchFamily="34" charset="0"/>
              <a:ea typeface="+mn-lt"/>
              <a:cs typeface="Arial" panose="020B0604020202020204" pitchFamily="34" charset="0"/>
            </a:endParaRPr>
          </a:p>
          <a:p>
            <a:pPr marL="0" indent="0" algn="r" rtl="1">
              <a:buNone/>
            </a:pPr>
            <a:endParaRPr lang="en-GB" sz="1800" dirty="0">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476F6900-2138-820C-0A42-7D305A00670D}"/>
              </a:ext>
            </a:extLst>
          </p:cNvPr>
          <p:cNvGrpSpPr/>
          <p:nvPr/>
        </p:nvGrpSpPr>
        <p:grpSpPr>
          <a:xfrm flipH="1">
            <a:off x="151526" y="4329514"/>
            <a:ext cx="6013443" cy="2367000"/>
            <a:chOff x="238807" y="4035278"/>
            <a:chExt cx="6599064" cy="2343035"/>
          </a:xfrm>
        </p:grpSpPr>
        <p:pic>
          <p:nvPicPr>
            <p:cNvPr id="31" name="Picture 30" descr="A white tent with orange trim&#10;&#10;AI-generated content may be incorrect.">
              <a:extLst>
                <a:ext uri="{FF2B5EF4-FFF2-40B4-BE49-F238E27FC236}">
                  <a16:creationId xmlns:a16="http://schemas.microsoft.com/office/drawing/2014/main" id="{5ADAC647-1902-3089-0F8D-6595EBEBAFE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38807" y="4035278"/>
              <a:ext cx="6599064" cy="2222500"/>
            </a:xfrm>
            <a:prstGeom prst="rect">
              <a:avLst/>
            </a:prstGeom>
          </p:spPr>
        </p:pic>
        <p:cxnSp>
          <p:nvCxnSpPr>
            <p:cNvPr id="14" name="Straight Arrow Connector 13">
              <a:extLst>
                <a:ext uri="{FF2B5EF4-FFF2-40B4-BE49-F238E27FC236}">
                  <a16:creationId xmlns:a16="http://schemas.microsoft.com/office/drawing/2014/main" id="{2CFC9FE3-4197-D8EB-E528-1EFADD639B93}"/>
                </a:ext>
              </a:extLst>
            </p:cNvPr>
            <p:cNvCxnSpPr>
              <a:cxnSpLocks/>
            </p:cNvCxnSpPr>
            <p:nvPr/>
          </p:nvCxnSpPr>
          <p:spPr>
            <a:xfrm flipV="1">
              <a:off x="1669606" y="6006611"/>
              <a:ext cx="1118806" cy="207543"/>
            </a:xfrm>
            <a:prstGeom prst="straightConnector1">
              <a:avLst/>
            </a:prstGeom>
            <a:noFill/>
            <a:ln w="28575" cap="flat" cmpd="sng">
              <a:solidFill>
                <a:schemeClr val="dk2"/>
              </a:solidFill>
              <a:prstDash val="solid"/>
              <a:round/>
              <a:headEnd type="triangle" w="med" len="med"/>
              <a:tailEnd type="triangle" w="med" len="med"/>
            </a:ln>
          </p:spPr>
        </p:cxnSp>
        <p:sp>
          <p:nvSpPr>
            <p:cNvPr id="17" name="TextBox 16">
              <a:extLst>
                <a:ext uri="{FF2B5EF4-FFF2-40B4-BE49-F238E27FC236}">
                  <a16:creationId xmlns:a16="http://schemas.microsoft.com/office/drawing/2014/main" id="{3AD7ACC3-3F9F-CA1A-5435-FC5A2BDA92B6}"/>
                </a:ext>
              </a:extLst>
            </p:cNvPr>
            <p:cNvSpPr txBox="1"/>
            <p:nvPr/>
          </p:nvSpPr>
          <p:spPr>
            <a:xfrm rot="20983596">
              <a:off x="2005627" y="6049495"/>
              <a:ext cx="876301" cy="307777"/>
            </a:xfrm>
            <a:prstGeom prst="rect">
              <a:avLst/>
            </a:prstGeom>
            <a:noFill/>
          </p:spPr>
          <p:txBody>
            <a:bodyPr wrap="square" lIns="91440" tIns="45720" rIns="91440" bIns="45720" anchor="t">
              <a:spAutoFit/>
            </a:bodyPr>
            <a:lstStyle/>
            <a:p>
              <a:pPr algn="r" rtl="1"/>
              <a:r>
                <a:rPr lang="en-US" sz="1400" dirty="0">
                  <a:ea typeface="+mn-lt"/>
                  <a:cs typeface="+mn-lt"/>
                </a:rPr>
                <a:t>٣٫٦ م</a:t>
              </a:r>
              <a:endParaRPr lang="en-US" dirty="0"/>
            </a:p>
          </p:txBody>
        </p:sp>
        <p:cxnSp>
          <p:nvCxnSpPr>
            <p:cNvPr id="21" name="Straight Arrow Connector 20">
              <a:extLst>
                <a:ext uri="{FF2B5EF4-FFF2-40B4-BE49-F238E27FC236}">
                  <a16:creationId xmlns:a16="http://schemas.microsoft.com/office/drawing/2014/main" id="{B9200BB2-694C-7065-6068-F39E44326B93}"/>
                </a:ext>
              </a:extLst>
            </p:cNvPr>
            <p:cNvCxnSpPr>
              <a:cxnSpLocks/>
            </p:cNvCxnSpPr>
            <p:nvPr/>
          </p:nvCxnSpPr>
          <p:spPr>
            <a:xfrm flipH="1" flipV="1">
              <a:off x="357357" y="5943649"/>
              <a:ext cx="1130702" cy="280776"/>
            </a:xfrm>
            <a:prstGeom prst="straightConnector1">
              <a:avLst/>
            </a:prstGeom>
            <a:noFill/>
            <a:ln w="28575" cap="flat" cmpd="sng">
              <a:solidFill>
                <a:schemeClr val="dk2"/>
              </a:solidFill>
              <a:prstDash val="solid"/>
              <a:round/>
              <a:headEnd type="triangle" w="med" len="med"/>
              <a:tailEnd type="triangle" w="med" len="med"/>
            </a:ln>
          </p:spPr>
        </p:cxnSp>
        <p:sp>
          <p:nvSpPr>
            <p:cNvPr id="24" name="TextBox 23">
              <a:extLst>
                <a:ext uri="{FF2B5EF4-FFF2-40B4-BE49-F238E27FC236}">
                  <a16:creationId xmlns:a16="http://schemas.microsoft.com/office/drawing/2014/main" id="{1A110792-F86F-931A-FC81-156579B62432}"/>
                </a:ext>
              </a:extLst>
            </p:cNvPr>
            <p:cNvSpPr txBox="1"/>
            <p:nvPr/>
          </p:nvSpPr>
          <p:spPr>
            <a:xfrm rot="846618">
              <a:off x="438354" y="6070536"/>
              <a:ext cx="876301" cy="307777"/>
            </a:xfrm>
            <a:prstGeom prst="rect">
              <a:avLst/>
            </a:prstGeom>
            <a:noFill/>
          </p:spPr>
          <p:txBody>
            <a:bodyPr wrap="square" lIns="91440" tIns="45720" rIns="91440" bIns="45720" anchor="t">
              <a:spAutoFit/>
            </a:bodyPr>
            <a:lstStyle/>
            <a:p>
              <a:pPr algn="r" rtl="1"/>
              <a:r>
                <a:rPr lang="en-US" sz="1400">
                  <a:ea typeface="+mn-lt"/>
                  <a:cs typeface="+mn-lt"/>
                </a:rPr>
                <a:t>٣٫٦ م</a:t>
              </a:r>
              <a:endParaRPr lang="en-US"/>
            </a:p>
          </p:txBody>
        </p:sp>
        <p:cxnSp>
          <p:nvCxnSpPr>
            <p:cNvPr id="25" name="Straight Arrow Connector 24">
              <a:extLst>
                <a:ext uri="{FF2B5EF4-FFF2-40B4-BE49-F238E27FC236}">
                  <a16:creationId xmlns:a16="http://schemas.microsoft.com/office/drawing/2014/main" id="{84927325-273D-8F62-B053-3D1944DFC8FE}"/>
                </a:ext>
              </a:extLst>
            </p:cNvPr>
            <p:cNvCxnSpPr>
              <a:cxnSpLocks/>
            </p:cNvCxnSpPr>
            <p:nvPr/>
          </p:nvCxnSpPr>
          <p:spPr>
            <a:xfrm flipH="1" flipV="1">
              <a:off x="3248132" y="5878324"/>
              <a:ext cx="1171468" cy="335830"/>
            </a:xfrm>
            <a:prstGeom prst="straightConnector1">
              <a:avLst/>
            </a:prstGeom>
            <a:noFill/>
            <a:ln w="28575" cap="flat" cmpd="sng">
              <a:solidFill>
                <a:schemeClr val="dk2"/>
              </a:solidFill>
              <a:prstDash val="solid"/>
              <a:round/>
              <a:headEnd type="triangle" w="med" len="med"/>
              <a:tailEnd type="triangle" w="med" len="med"/>
            </a:ln>
          </p:spPr>
        </p:cxnSp>
        <p:sp>
          <p:nvSpPr>
            <p:cNvPr id="26" name="TextBox 25">
              <a:extLst>
                <a:ext uri="{FF2B5EF4-FFF2-40B4-BE49-F238E27FC236}">
                  <a16:creationId xmlns:a16="http://schemas.microsoft.com/office/drawing/2014/main" id="{5303765B-E7C3-F7C5-59C9-F179FC7AE563}"/>
                </a:ext>
              </a:extLst>
            </p:cNvPr>
            <p:cNvSpPr txBox="1"/>
            <p:nvPr/>
          </p:nvSpPr>
          <p:spPr>
            <a:xfrm rot="846618">
              <a:off x="3320679" y="6025805"/>
              <a:ext cx="876301" cy="307777"/>
            </a:xfrm>
            <a:prstGeom prst="rect">
              <a:avLst/>
            </a:prstGeom>
            <a:noFill/>
          </p:spPr>
          <p:txBody>
            <a:bodyPr wrap="square" lIns="91440" tIns="45720" rIns="91440" bIns="45720" anchor="t">
              <a:spAutoFit/>
            </a:bodyPr>
            <a:lstStyle/>
            <a:p>
              <a:pPr algn="r" rtl="1"/>
              <a:r>
                <a:rPr lang="en-US" sz="1400">
                  <a:ea typeface="+mn-lt"/>
                  <a:cs typeface="+mn-lt"/>
                </a:rPr>
                <a:t>٣٫٦ م</a:t>
              </a:r>
              <a:endParaRPr lang="en-US"/>
            </a:p>
          </p:txBody>
        </p:sp>
        <p:cxnSp>
          <p:nvCxnSpPr>
            <p:cNvPr id="27" name="Straight Arrow Connector 26">
              <a:extLst>
                <a:ext uri="{FF2B5EF4-FFF2-40B4-BE49-F238E27FC236}">
                  <a16:creationId xmlns:a16="http://schemas.microsoft.com/office/drawing/2014/main" id="{8D39F065-F563-F7DE-CCDD-0879E717A573}"/>
                </a:ext>
              </a:extLst>
            </p:cNvPr>
            <p:cNvCxnSpPr>
              <a:cxnSpLocks/>
            </p:cNvCxnSpPr>
            <p:nvPr/>
          </p:nvCxnSpPr>
          <p:spPr>
            <a:xfrm flipV="1">
              <a:off x="4548485" y="5878324"/>
              <a:ext cx="1952158" cy="324739"/>
            </a:xfrm>
            <a:prstGeom prst="straightConnector1">
              <a:avLst/>
            </a:prstGeom>
            <a:noFill/>
            <a:ln w="28575" cap="flat" cmpd="sng">
              <a:solidFill>
                <a:schemeClr val="dk2"/>
              </a:solidFill>
              <a:prstDash val="solid"/>
              <a:round/>
              <a:headEnd type="triangle" w="med" len="med"/>
              <a:tailEnd type="triangle" w="med" len="med"/>
            </a:ln>
          </p:spPr>
        </p:cxnSp>
        <p:sp>
          <p:nvSpPr>
            <p:cNvPr id="28" name="TextBox 27">
              <a:extLst>
                <a:ext uri="{FF2B5EF4-FFF2-40B4-BE49-F238E27FC236}">
                  <a16:creationId xmlns:a16="http://schemas.microsoft.com/office/drawing/2014/main" id="{7E8981E9-FAA1-0E55-DB86-3624D9682D7B}"/>
                </a:ext>
              </a:extLst>
            </p:cNvPr>
            <p:cNvSpPr txBox="1"/>
            <p:nvPr/>
          </p:nvSpPr>
          <p:spPr>
            <a:xfrm rot="20983596">
              <a:off x="5394843" y="5968111"/>
              <a:ext cx="876301" cy="307777"/>
            </a:xfrm>
            <a:prstGeom prst="rect">
              <a:avLst/>
            </a:prstGeom>
            <a:noFill/>
          </p:spPr>
          <p:txBody>
            <a:bodyPr wrap="square" lIns="91440" tIns="45720" rIns="91440" bIns="45720" anchor="t">
              <a:spAutoFit/>
            </a:bodyPr>
            <a:lstStyle/>
            <a:p>
              <a:pPr algn="r" rtl="1"/>
              <a:r>
                <a:rPr lang="en-US" sz="1400">
                  <a:ea typeface="+mn-lt"/>
                  <a:cs typeface="+mn-lt"/>
                </a:rPr>
                <a:t>٧٫٢ م</a:t>
              </a:r>
              <a:endParaRPr lang="en-US"/>
            </a:p>
          </p:txBody>
        </p:sp>
      </p:grpSp>
      <p:pic>
        <p:nvPicPr>
          <p:cNvPr id="4" name="Picture 2" descr="Man Icon Black Icon Person Symbol Stock Illustration - Download Image Now - Icon  Symbol, People, One Person - iStock">
            <a:extLst>
              <a:ext uri="{FF2B5EF4-FFF2-40B4-BE49-F238E27FC236}">
                <a16:creationId xmlns:a16="http://schemas.microsoft.com/office/drawing/2014/main" id="{2FF24650-2A79-152E-D243-73914ABEFE01}"/>
              </a:ext>
            </a:extLst>
          </p:cNvPr>
          <p:cNvPicPr>
            <a:picLocks noChangeAspect="1" noChangeArrowheads="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47059" y1="33170" x2="48856" y2="23203"/>
                        <a14:foregroundMark x1="48856" y1="23203" x2="47876" y2="35621"/>
                        <a14:foregroundMark x1="47876" y1="35621" x2="57353" y2="32353"/>
                        <a14:foregroundMark x1="57353" y1="32353" x2="53595" y2="24020"/>
                        <a14:foregroundMark x1="53595" y1="24020" x2="58660" y2="29085"/>
                      </a14:backgroundRemoval>
                    </a14:imgEffect>
                  </a14:imgLayer>
                </a14:imgProps>
              </a:ext>
              <a:ext uri="{28A0092B-C50C-407E-A947-70E740481C1C}">
                <a14:useLocalDpi xmlns:a14="http://schemas.microsoft.com/office/drawing/2010/main"/>
              </a:ext>
            </a:extLst>
          </a:blip>
          <a:srcRect/>
          <a:stretch>
            <a:fillRect/>
          </a:stretch>
        </p:blipFill>
        <p:spPr bwMode="auto">
          <a:xfrm>
            <a:off x="2231751" y="6749895"/>
            <a:ext cx="575254" cy="5752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an Icon Black Icon Person Symbol Stock Illustration - Download Image Now - Icon  Symbol, People, One Person - iStock">
            <a:extLst>
              <a:ext uri="{FF2B5EF4-FFF2-40B4-BE49-F238E27FC236}">
                <a16:creationId xmlns:a16="http://schemas.microsoft.com/office/drawing/2014/main" id="{F4B7D43D-78B0-3427-9222-E5B77B7B6017}"/>
              </a:ext>
            </a:extLst>
          </p:cNvPr>
          <p:cNvPicPr>
            <a:picLocks noChangeAspect="1" noChangeArrowheads="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47059" y1="33170" x2="48856" y2="23203"/>
                        <a14:foregroundMark x1="48856" y1="23203" x2="47876" y2="35621"/>
                        <a14:foregroundMark x1="47876" y1="35621" x2="57353" y2="32353"/>
                        <a14:foregroundMark x1="57353" y1="32353" x2="53595" y2="24020"/>
                        <a14:foregroundMark x1="53595" y1="24020" x2="58660" y2="29085"/>
                      </a14:backgroundRemoval>
                    </a14:imgEffect>
                  </a14:imgLayer>
                </a14:imgProps>
              </a:ext>
              <a:ext uri="{28A0092B-C50C-407E-A947-70E740481C1C}">
                <a14:useLocalDpi xmlns:a14="http://schemas.microsoft.com/office/drawing/2010/main"/>
              </a:ext>
            </a:extLst>
          </a:blip>
          <a:srcRect/>
          <a:stretch>
            <a:fillRect/>
          </a:stretch>
        </p:blipFill>
        <p:spPr bwMode="auto">
          <a:xfrm>
            <a:off x="2519352" y="6749895"/>
            <a:ext cx="575254" cy="575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an Icon Black Icon Person Symbol Stock Illustration - Download Image Now - Icon  Symbol, People, One Person - iStock">
            <a:extLst>
              <a:ext uri="{FF2B5EF4-FFF2-40B4-BE49-F238E27FC236}">
                <a16:creationId xmlns:a16="http://schemas.microsoft.com/office/drawing/2014/main" id="{EC3B56D7-8F41-A377-031F-A62C69FBDE82}"/>
              </a:ext>
            </a:extLst>
          </p:cNvPr>
          <p:cNvPicPr>
            <a:picLocks noChangeAspect="1" noChangeArrowheads="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47059" y1="33170" x2="48856" y2="23203"/>
                        <a14:foregroundMark x1="48856" y1="23203" x2="47876" y2="35621"/>
                        <a14:foregroundMark x1="47876" y1="35621" x2="57353" y2="32353"/>
                        <a14:foregroundMark x1="57353" y1="32353" x2="53595" y2="24020"/>
                        <a14:foregroundMark x1="53595" y1="24020" x2="58660" y2="29085"/>
                      </a14:backgroundRemoval>
                    </a14:imgEffect>
                  </a14:imgLayer>
                </a14:imgProps>
              </a:ext>
              <a:ext uri="{28A0092B-C50C-407E-A947-70E740481C1C}">
                <a14:useLocalDpi xmlns:a14="http://schemas.microsoft.com/office/drawing/2010/main"/>
              </a:ext>
            </a:extLst>
          </a:blip>
          <a:srcRect/>
          <a:stretch>
            <a:fillRect/>
          </a:stretch>
        </p:blipFill>
        <p:spPr bwMode="auto">
          <a:xfrm>
            <a:off x="3039222" y="6749895"/>
            <a:ext cx="575254" cy="575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n Icon Black Icon Person Symbol Stock Illustration - Download Image Now - Icon  Symbol, People, One Person - iStock">
            <a:extLst>
              <a:ext uri="{FF2B5EF4-FFF2-40B4-BE49-F238E27FC236}">
                <a16:creationId xmlns:a16="http://schemas.microsoft.com/office/drawing/2014/main" id="{3C1FFBD0-7459-F87A-A8AE-14C885E2E450}"/>
              </a:ext>
            </a:extLst>
          </p:cNvPr>
          <p:cNvPicPr>
            <a:picLocks noChangeAspect="1" noChangeArrowheads="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47059" y1="33170" x2="48856" y2="23203"/>
                        <a14:foregroundMark x1="48856" y1="23203" x2="47876" y2="35621"/>
                        <a14:foregroundMark x1="47876" y1="35621" x2="57353" y2="32353"/>
                        <a14:foregroundMark x1="57353" y1="32353" x2="53595" y2="24020"/>
                        <a14:foregroundMark x1="53595" y1="24020" x2="58660" y2="29085"/>
                      </a14:backgroundRemoval>
                    </a14:imgEffect>
                  </a14:imgLayer>
                </a14:imgProps>
              </a:ext>
              <a:ext uri="{28A0092B-C50C-407E-A947-70E740481C1C}">
                <a14:useLocalDpi xmlns:a14="http://schemas.microsoft.com/office/drawing/2010/main"/>
              </a:ext>
            </a:extLst>
          </a:blip>
          <a:srcRect/>
          <a:stretch>
            <a:fillRect/>
          </a:stretch>
        </p:blipFill>
        <p:spPr bwMode="auto">
          <a:xfrm>
            <a:off x="2784931" y="6749895"/>
            <a:ext cx="575254" cy="5752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an Icon Black Icon Person Symbol Stock Illustration - Download Image Now - Icon  Symbol, People, One Person - iStock">
            <a:extLst>
              <a:ext uri="{FF2B5EF4-FFF2-40B4-BE49-F238E27FC236}">
                <a16:creationId xmlns:a16="http://schemas.microsoft.com/office/drawing/2014/main" id="{534A2096-3C3C-BA8B-C995-E0878EFB1EE0}"/>
              </a:ext>
            </a:extLst>
          </p:cNvPr>
          <p:cNvPicPr>
            <a:picLocks noChangeAspect="1" noChangeArrowheads="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47059" y1="33170" x2="48856" y2="23203"/>
                        <a14:foregroundMark x1="48856" y1="23203" x2="47876" y2="35621"/>
                        <a14:foregroundMark x1="47876" y1="35621" x2="57353" y2="32353"/>
                        <a14:foregroundMark x1="57353" y1="32353" x2="53595" y2="24020"/>
                        <a14:foregroundMark x1="53595" y1="24020" x2="58660" y2="29085"/>
                      </a14:backgroundRemoval>
                    </a14:imgEffect>
                  </a14:imgLayer>
                </a14:imgProps>
              </a:ext>
              <a:ext uri="{28A0092B-C50C-407E-A947-70E740481C1C}">
                <a14:useLocalDpi xmlns:a14="http://schemas.microsoft.com/office/drawing/2010/main"/>
              </a:ext>
            </a:extLst>
          </a:blip>
          <a:srcRect/>
          <a:stretch>
            <a:fillRect/>
          </a:stretch>
        </p:blipFill>
        <p:spPr bwMode="auto">
          <a:xfrm>
            <a:off x="4024994" y="6766241"/>
            <a:ext cx="575254" cy="5752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Table 22">
            <a:extLst>
              <a:ext uri="{FF2B5EF4-FFF2-40B4-BE49-F238E27FC236}">
                <a16:creationId xmlns:a16="http://schemas.microsoft.com/office/drawing/2014/main" id="{61B0A79B-6FE6-DE14-7146-D6B86C55B094}"/>
              </a:ext>
            </a:extLst>
          </p:cNvPr>
          <p:cNvGraphicFramePr>
            <a:graphicFrameLocks noGrp="1"/>
          </p:cNvGraphicFramePr>
          <p:nvPr>
            <p:extLst>
              <p:ext uri="{D42A27DB-BD31-4B8C-83A1-F6EECF244321}">
                <p14:modId xmlns:p14="http://schemas.microsoft.com/office/powerpoint/2010/main" val="729459139"/>
              </p:ext>
            </p:extLst>
          </p:nvPr>
        </p:nvGraphicFramePr>
        <p:xfrm>
          <a:off x="160843" y="6804394"/>
          <a:ext cx="6512020" cy="1159709"/>
        </p:xfrm>
        <a:graphic>
          <a:graphicData uri="http://schemas.openxmlformats.org/drawingml/2006/table">
            <a:tbl>
              <a:tblPr firstRow="1" bandRow="1">
                <a:tableStyleId>{3B4B98B0-60AC-42C2-AFA5-B58CD77FA1E5}</a:tableStyleId>
              </a:tblPr>
              <a:tblGrid>
                <a:gridCol w="1202224">
                  <a:extLst>
                    <a:ext uri="{9D8B030D-6E8A-4147-A177-3AD203B41FA5}">
                      <a16:colId xmlns:a16="http://schemas.microsoft.com/office/drawing/2014/main" val="3565020611"/>
                    </a:ext>
                  </a:extLst>
                </a:gridCol>
                <a:gridCol w="2157416">
                  <a:extLst>
                    <a:ext uri="{9D8B030D-6E8A-4147-A177-3AD203B41FA5}">
                      <a16:colId xmlns:a16="http://schemas.microsoft.com/office/drawing/2014/main" val="4217361256"/>
                    </a:ext>
                  </a:extLst>
                </a:gridCol>
                <a:gridCol w="1524376">
                  <a:extLst>
                    <a:ext uri="{9D8B030D-6E8A-4147-A177-3AD203B41FA5}">
                      <a16:colId xmlns:a16="http://schemas.microsoft.com/office/drawing/2014/main" val="1388141443"/>
                    </a:ext>
                  </a:extLst>
                </a:gridCol>
                <a:gridCol w="1628004">
                  <a:extLst>
                    <a:ext uri="{9D8B030D-6E8A-4147-A177-3AD203B41FA5}">
                      <a16:colId xmlns:a16="http://schemas.microsoft.com/office/drawing/2014/main" val="3915095108"/>
                    </a:ext>
                  </a:extLst>
                </a:gridCol>
              </a:tblGrid>
              <a:tr h="655511">
                <a:tc>
                  <a:txBody>
                    <a:bodyPr/>
                    <a:lstStyle/>
                    <a:p>
                      <a:pPr algn="r" rtl="1"/>
                      <a:endParaRPr lang="en-US" sz="1400">
                        <a:latin typeface="Calibri"/>
                        <a:ea typeface="Calibri"/>
                        <a:cs typeface="Calibri"/>
                      </a:endParaRPr>
                    </a:p>
                  </a:txBody>
                  <a:tcPr/>
                </a:tc>
                <a:tc>
                  <a:txBody>
                    <a:bodyPr/>
                    <a:lstStyle/>
                    <a:p>
                      <a:pPr algn="r" rtl="1"/>
                      <a:endParaRPr lang="en-US" sz="1400" b="0" dirty="0">
                        <a:latin typeface="Calibri"/>
                        <a:ea typeface="Calibri"/>
                        <a:cs typeface="Calibri"/>
                      </a:endParaRPr>
                    </a:p>
                    <a:p>
                      <a:pPr lvl="0" algn="r" rtl="1">
                        <a:buNone/>
                      </a:pPr>
                      <a:endParaRPr lang="en-US" sz="1400" b="0" dirty="0">
                        <a:latin typeface="Calibri"/>
                        <a:ea typeface="Calibri"/>
                        <a:cs typeface="Calibri"/>
                      </a:endParaRPr>
                    </a:p>
                    <a:p>
                      <a:pPr lvl="0" algn="r" rtl="1">
                        <a:lnSpc>
                          <a:spcPct val="100000"/>
                        </a:lnSpc>
                        <a:spcBef>
                          <a:spcPts val="0"/>
                        </a:spcBef>
                        <a:spcAft>
                          <a:spcPts val="0"/>
                        </a:spcAft>
                        <a:buNone/>
                      </a:pPr>
                      <a:r>
                        <a:rPr lang="en-US" sz="1400" b="0" i="0" u="none" strike="noStrike" noProof="0" dirty="0">
                          <a:latin typeface="Aptos"/>
                        </a:rPr>
                        <a:t>٦–٧ </a:t>
                      </a:r>
                      <a:r>
                        <a:rPr lang="en-US" sz="1400" b="0" i="0" u="none" strike="noStrike" noProof="0" dirty="0" err="1">
                          <a:latin typeface="Aptos"/>
                        </a:rPr>
                        <a:t>أشخاص</a:t>
                      </a:r>
                      <a:endParaRPr lang="en-US" sz="1400" b="0" i="0" u="none" strike="noStrike" noProof="0" dirty="0">
                        <a:latin typeface="Aptos"/>
                      </a:endParaRPr>
                    </a:p>
                  </a:txBody>
                  <a:tcPr/>
                </a:tc>
                <a:tc>
                  <a:txBody>
                    <a:bodyPr/>
                    <a:lstStyle/>
                    <a:p>
                      <a:pPr algn="r" rtl="1"/>
                      <a:endParaRPr lang="en-US" sz="1400" b="0">
                        <a:latin typeface="Calibri" panose="020F0502020204030204" pitchFamily="34" charset="0"/>
                        <a:ea typeface="Calibri" panose="020F0502020204030204" pitchFamily="34" charset="0"/>
                        <a:cs typeface="Calibri" panose="020F0502020204030204" pitchFamily="34" charset="0"/>
                      </a:endParaRPr>
                    </a:p>
                    <a:p>
                      <a:pPr lvl="0" algn="r" rtl="1">
                        <a:buNone/>
                      </a:pPr>
                      <a:endParaRPr lang="en-US" sz="1400" b="0">
                        <a:latin typeface="Calibri" panose="020F0502020204030204" pitchFamily="34" charset="0"/>
                        <a:ea typeface="Calibri" panose="020F0502020204030204" pitchFamily="34" charset="0"/>
                        <a:cs typeface="Calibri" panose="020F0502020204030204" pitchFamily="34" charset="0"/>
                      </a:endParaRPr>
                    </a:p>
                    <a:p>
                      <a:pPr lvl="0" algn="r" rtl="1">
                        <a:lnSpc>
                          <a:spcPct val="100000"/>
                        </a:lnSpc>
                        <a:spcBef>
                          <a:spcPts val="0"/>
                        </a:spcBef>
                        <a:spcAft>
                          <a:spcPts val="0"/>
                        </a:spcAft>
                        <a:buNone/>
                      </a:pPr>
                      <a:r>
                        <a:rPr lang="en-US" sz="1400" b="0" i="0" u="none" strike="noStrike" noProof="0">
                          <a:latin typeface="Aptos"/>
                        </a:rPr>
                        <a:t>٣–٤ </a:t>
                      </a:r>
                      <a:r>
                        <a:rPr lang="en-US" sz="1400" b="0" i="0" u="none" strike="noStrike" noProof="0" err="1">
                          <a:latin typeface="Aptos"/>
                        </a:rPr>
                        <a:t>أشخاص</a:t>
                      </a:r>
                    </a:p>
                  </a:txBody>
                  <a:tcPr/>
                </a:tc>
                <a:tc>
                  <a:txBody>
                    <a:bodyPr/>
                    <a:lstStyle/>
                    <a:p>
                      <a:pPr lvl="0" algn="r" rtl="1">
                        <a:lnSpc>
                          <a:spcPct val="100000"/>
                        </a:lnSpc>
                        <a:spcBef>
                          <a:spcPts val="0"/>
                        </a:spcBef>
                        <a:spcAft>
                          <a:spcPts val="0"/>
                        </a:spcAft>
                        <a:buNone/>
                      </a:pPr>
                      <a:r>
                        <a:rPr lang="en-US" sz="1400" b="1" i="0" u="none" strike="noStrike" noProof="0" err="1">
                          <a:latin typeface="Aptos"/>
                        </a:rPr>
                        <a:t>حجم</a:t>
                      </a:r>
                      <a:r>
                        <a:rPr lang="en-US" sz="1400" b="1" i="0" u="none" strike="noStrike" noProof="0">
                          <a:latin typeface="Aptos"/>
                        </a:rPr>
                        <a:t> </a:t>
                      </a:r>
                      <a:r>
                        <a:rPr lang="en-US" sz="1400" b="1" i="0" u="none" strike="noStrike" noProof="0" err="1">
                          <a:latin typeface="Aptos"/>
                        </a:rPr>
                        <a:t>الأسرة</a:t>
                      </a:r>
                    </a:p>
                  </a:txBody>
                  <a:tcPr/>
                </a:tc>
                <a:extLst>
                  <a:ext uri="{0D108BD9-81ED-4DB2-BD59-A6C34878D82A}">
                    <a16:rowId xmlns:a16="http://schemas.microsoft.com/office/drawing/2014/main" val="2254309783"/>
                  </a:ext>
                </a:extLst>
              </a:tr>
              <a:tr h="428189">
                <a:tc>
                  <a:txBody>
                    <a:bodyPr/>
                    <a:lstStyle/>
                    <a:p>
                      <a:pPr algn="r" rtl="1"/>
                      <a:endParaRPr lang="en-US" sz="1400" b="1">
                        <a:latin typeface="Calibri"/>
                        <a:ea typeface="Calibri"/>
                        <a:cs typeface="Calibri"/>
                      </a:endParaRPr>
                    </a:p>
                  </a:txBody>
                  <a:tcPr/>
                </a:tc>
                <a:tc>
                  <a:txBody>
                    <a:bodyPr/>
                    <a:lstStyle/>
                    <a:p>
                      <a:pPr lvl="0" algn="r" rtl="1">
                        <a:lnSpc>
                          <a:spcPct val="100000"/>
                        </a:lnSpc>
                        <a:spcBef>
                          <a:spcPts val="0"/>
                        </a:spcBef>
                        <a:spcAft>
                          <a:spcPts val="0"/>
                        </a:spcAft>
                        <a:buNone/>
                      </a:pPr>
                      <a:r>
                        <a:rPr lang="en-US" sz="1400" b="0" i="0" u="none" strike="noStrike" noProof="0" dirty="0">
                          <a:latin typeface="Aptos"/>
                        </a:rPr>
                        <a:t>٧٫٢ × ٣٫٦ = ٢٦ م²</a:t>
                      </a:r>
                      <a:endParaRPr lang="en-US" sz="1400" b="0" dirty="0"/>
                    </a:p>
                  </a:txBody>
                  <a:tcPr/>
                </a:tc>
                <a:tc>
                  <a:txBody>
                    <a:bodyPr/>
                    <a:lstStyle/>
                    <a:p>
                      <a:pPr lvl="0" algn="r" rtl="1">
                        <a:lnSpc>
                          <a:spcPct val="100000"/>
                        </a:lnSpc>
                        <a:spcBef>
                          <a:spcPts val="0"/>
                        </a:spcBef>
                        <a:spcAft>
                          <a:spcPts val="0"/>
                        </a:spcAft>
                        <a:buNone/>
                      </a:pPr>
                      <a:r>
                        <a:rPr lang="en-US" sz="1400" b="0" i="0" u="none" strike="noStrike" noProof="0" dirty="0">
                          <a:latin typeface="Aptos"/>
                        </a:rPr>
                        <a:t>٣٫٦ × ٣٫٦ = ١٣ م²</a:t>
                      </a:r>
                      <a:endParaRPr lang="en-US" sz="1400" b="0" dirty="0"/>
                    </a:p>
                  </a:txBody>
                  <a:tcPr/>
                </a:tc>
                <a:tc>
                  <a:txBody>
                    <a:bodyPr/>
                    <a:lstStyle/>
                    <a:p>
                      <a:pPr lvl="0" algn="r" rtl="1">
                        <a:lnSpc>
                          <a:spcPct val="100000"/>
                        </a:lnSpc>
                        <a:spcBef>
                          <a:spcPts val="0"/>
                        </a:spcBef>
                        <a:spcAft>
                          <a:spcPts val="0"/>
                        </a:spcAft>
                        <a:buNone/>
                      </a:pPr>
                      <a:r>
                        <a:rPr lang="en-US" sz="1400" b="1" i="0" u="none" strike="noStrike" noProof="0" dirty="0" err="1">
                          <a:latin typeface="Aptos"/>
                        </a:rPr>
                        <a:t>حجم</a:t>
                      </a:r>
                      <a:r>
                        <a:rPr lang="en-US" sz="1400" b="1" i="0" u="none" strike="noStrike" noProof="0" dirty="0">
                          <a:latin typeface="Aptos"/>
                        </a:rPr>
                        <a:t> </a:t>
                      </a:r>
                      <a:r>
                        <a:rPr lang="en-US" sz="1400" b="1" i="0" u="none" strike="noStrike" noProof="0" dirty="0" err="1">
                          <a:latin typeface="Aptos"/>
                        </a:rPr>
                        <a:t>المأوى</a:t>
                      </a:r>
                      <a:endParaRPr lang="en-US" sz="1400" b="1" i="0" u="none" strike="noStrike" noProof="0" dirty="0">
                        <a:latin typeface="Aptos"/>
                      </a:endParaRPr>
                    </a:p>
                  </a:txBody>
                  <a:tcPr/>
                </a:tc>
                <a:extLst>
                  <a:ext uri="{0D108BD9-81ED-4DB2-BD59-A6C34878D82A}">
                    <a16:rowId xmlns:a16="http://schemas.microsoft.com/office/drawing/2014/main" val="2186531492"/>
                  </a:ext>
                </a:extLst>
              </a:tr>
            </a:tbl>
          </a:graphicData>
        </a:graphic>
      </p:graphicFrame>
      <p:pic>
        <p:nvPicPr>
          <p:cNvPr id="30" name="Picture 2" descr="Man Icon Black Icon Person Symbol Stock Illustration - Download Image Now - Icon  Symbol, People, One Person - iStock">
            <a:extLst>
              <a:ext uri="{FF2B5EF4-FFF2-40B4-BE49-F238E27FC236}">
                <a16:creationId xmlns:a16="http://schemas.microsoft.com/office/drawing/2014/main" id="{75D08D1D-82BD-63D3-5B63-020695EAE518}"/>
              </a:ext>
            </a:extLst>
          </p:cNvPr>
          <p:cNvPicPr>
            <a:picLocks noChangeAspect="1" noChangeArrowheads="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47059" y1="33170" x2="48856" y2="23203"/>
                        <a14:foregroundMark x1="48856" y1="23203" x2="47876" y2="35621"/>
                        <a14:foregroundMark x1="47876" y1="35621" x2="57353" y2="32353"/>
                        <a14:foregroundMark x1="57353" y1="32353" x2="53595" y2="24020"/>
                        <a14:foregroundMark x1="53595" y1="24020" x2="58660" y2="29085"/>
                      </a14:backgroundRemoval>
                    </a14:imgEffect>
                  </a14:imgLayer>
                </a14:imgProps>
              </a:ext>
              <a:ext uri="{28A0092B-C50C-407E-A947-70E740481C1C}">
                <a14:useLocalDpi xmlns:a14="http://schemas.microsoft.com/office/drawing/2010/main"/>
              </a:ext>
            </a:extLst>
          </a:blip>
          <a:srcRect/>
          <a:stretch>
            <a:fillRect/>
          </a:stretch>
        </p:blipFill>
        <p:spPr bwMode="auto">
          <a:xfrm>
            <a:off x="3803139" y="6766240"/>
            <a:ext cx="575254" cy="5752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an Icon Black Icon Person Symbol Stock Illustration - Download Image Now - Icon  Symbol, People, One Person - iStock">
            <a:extLst>
              <a:ext uri="{FF2B5EF4-FFF2-40B4-BE49-F238E27FC236}">
                <a16:creationId xmlns:a16="http://schemas.microsoft.com/office/drawing/2014/main" id="{850F5B92-756F-1C2E-437E-BF4948234508}"/>
              </a:ext>
            </a:extLst>
          </p:cNvPr>
          <p:cNvPicPr>
            <a:picLocks noChangeAspect="1" noChangeArrowheads="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47059" y1="33170" x2="48856" y2="23203"/>
                        <a14:foregroundMark x1="48856" y1="23203" x2="47876" y2="35621"/>
                        <a14:foregroundMark x1="47876" y1="35621" x2="57353" y2="32353"/>
                        <a14:foregroundMark x1="57353" y1="32353" x2="53595" y2="24020"/>
                        <a14:foregroundMark x1="53595" y1="24020" x2="58660" y2="29085"/>
                      </a14:backgroundRemoval>
                    </a14:imgEffect>
                  </a14:imgLayer>
                </a14:imgProps>
              </a:ext>
              <a:ext uri="{28A0092B-C50C-407E-A947-70E740481C1C}">
                <a14:useLocalDpi xmlns:a14="http://schemas.microsoft.com/office/drawing/2010/main"/>
              </a:ext>
            </a:extLst>
          </a:blip>
          <a:srcRect/>
          <a:stretch>
            <a:fillRect/>
          </a:stretch>
        </p:blipFill>
        <p:spPr bwMode="auto">
          <a:xfrm>
            <a:off x="4543661" y="6766240"/>
            <a:ext cx="575254" cy="57525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Man Icon Black Icon Person Symbol Stock Illustration - Download Image Now - Icon  Symbol, People, One Person - iStock">
            <a:extLst>
              <a:ext uri="{FF2B5EF4-FFF2-40B4-BE49-F238E27FC236}">
                <a16:creationId xmlns:a16="http://schemas.microsoft.com/office/drawing/2014/main" id="{AE2D2D7C-96E3-A794-2589-C84CD08778E5}"/>
              </a:ext>
            </a:extLst>
          </p:cNvPr>
          <p:cNvPicPr>
            <a:picLocks noChangeAspect="1" noChangeArrowheads="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47059" y1="33170" x2="48856" y2="23203"/>
                        <a14:foregroundMark x1="48856" y1="23203" x2="47876" y2="35621"/>
                        <a14:foregroundMark x1="47876" y1="35621" x2="57353" y2="32353"/>
                        <a14:foregroundMark x1="57353" y1="32353" x2="53595" y2="24020"/>
                        <a14:foregroundMark x1="53595" y1="24020" x2="58660" y2="29085"/>
                      </a14:backgroundRemoval>
                    </a14:imgEffect>
                  </a14:imgLayer>
                </a14:imgProps>
              </a:ext>
              <a:ext uri="{28A0092B-C50C-407E-A947-70E740481C1C}">
                <a14:useLocalDpi xmlns:a14="http://schemas.microsoft.com/office/drawing/2010/main"/>
              </a:ext>
            </a:extLst>
          </a:blip>
          <a:srcRect/>
          <a:stretch>
            <a:fillRect/>
          </a:stretch>
        </p:blipFill>
        <p:spPr bwMode="auto">
          <a:xfrm>
            <a:off x="4281219" y="6766240"/>
            <a:ext cx="575254" cy="57525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Man Icon Black Icon Person Symbol Stock Illustration - Download Image Now - Icon  Symbol, People, One Person - iStock">
            <a:extLst>
              <a:ext uri="{FF2B5EF4-FFF2-40B4-BE49-F238E27FC236}">
                <a16:creationId xmlns:a16="http://schemas.microsoft.com/office/drawing/2014/main" id="{C69A56F7-FEDE-8BB6-B09A-0F68BDAAA8D1}"/>
              </a:ext>
            </a:extLst>
          </p:cNvPr>
          <p:cNvPicPr>
            <a:picLocks noChangeAspect="1" noChangeArrowheads="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47059" y1="33170" x2="48856" y2="23203"/>
                        <a14:foregroundMark x1="48856" y1="23203" x2="47876" y2="35621"/>
                        <a14:foregroundMark x1="47876" y1="35621" x2="57353" y2="32353"/>
                        <a14:foregroundMark x1="57353" y1="32353" x2="53595" y2="24020"/>
                        <a14:foregroundMark x1="53595" y1="24020" x2="58660" y2="29085"/>
                      </a14:backgroundRemoval>
                    </a14:imgEffect>
                  </a14:imgLayer>
                </a14:imgProps>
              </a:ext>
              <a:ext uri="{28A0092B-C50C-407E-A947-70E740481C1C}">
                <a14:useLocalDpi xmlns:a14="http://schemas.microsoft.com/office/drawing/2010/main"/>
              </a:ext>
            </a:extLst>
          </a:blip>
          <a:srcRect/>
          <a:stretch>
            <a:fillRect/>
          </a:stretch>
        </p:blipFill>
        <p:spPr bwMode="auto">
          <a:xfrm>
            <a:off x="1942853" y="6749894"/>
            <a:ext cx="575254" cy="57525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Man Icon Black Icon Person Symbol Stock Illustration - Download Image Now - Icon  Symbol, People, One Person - iStock">
            <a:extLst>
              <a:ext uri="{FF2B5EF4-FFF2-40B4-BE49-F238E27FC236}">
                <a16:creationId xmlns:a16="http://schemas.microsoft.com/office/drawing/2014/main" id="{294072F8-7E08-72AF-AC3D-52E70290AFE2}"/>
              </a:ext>
            </a:extLst>
          </p:cNvPr>
          <p:cNvPicPr>
            <a:picLocks noChangeAspect="1" noChangeArrowheads="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47059" y1="33170" x2="48856" y2="23203"/>
                        <a14:foregroundMark x1="48856" y1="23203" x2="47876" y2="35621"/>
                        <a14:foregroundMark x1="47876" y1="35621" x2="57353" y2="32353"/>
                        <a14:foregroundMark x1="57353" y1="32353" x2="53595" y2="24020"/>
                        <a14:foregroundMark x1="53595" y1="24020" x2="58660" y2="29085"/>
                      </a14:backgroundRemoval>
                    </a14:imgEffect>
                  </a14:imgLayer>
                </a14:imgProps>
              </a:ext>
              <a:ext uri="{28A0092B-C50C-407E-A947-70E740481C1C}">
                <a14:useLocalDpi xmlns:a14="http://schemas.microsoft.com/office/drawing/2010/main"/>
              </a:ext>
            </a:extLst>
          </a:blip>
          <a:srcRect/>
          <a:stretch>
            <a:fillRect/>
          </a:stretch>
        </p:blipFill>
        <p:spPr bwMode="auto">
          <a:xfrm>
            <a:off x="1657292" y="6749893"/>
            <a:ext cx="575254" cy="57525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Man Icon Black Icon Person Symbol Stock Illustration - Download Image Now - Icon  Symbol, People, One Person - iStock">
            <a:extLst>
              <a:ext uri="{FF2B5EF4-FFF2-40B4-BE49-F238E27FC236}">
                <a16:creationId xmlns:a16="http://schemas.microsoft.com/office/drawing/2014/main" id="{E168E483-7974-9A33-0606-33D104B31EAE}"/>
              </a:ext>
            </a:extLst>
          </p:cNvPr>
          <p:cNvPicPr>
            <a:picLocks noChangeAspect="1" noChangeArrowheads="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47059" y1="33170" x2="48856" y2="23203"/>
                        <a14:foregroundMark x1="48856" y1="23203" x2="47876" y2="35621"/>
                        <a14:foregroundMark x1="47876" y1="35621" x2="57353" y2="32353"/>
                        <a14:foregroundMark x1="57353" y1="32353" x2="53595" y2="24020"/>
                        <a14:foregroundMark x1="53595" y1="24020" x2="58660" y2="29085"/>
                      </a14:backgroundRemoval>
                    </a14:imgEffect>
                  </a14:imgLayer>
                </a14:imgProps>
              </a:ext>
              <a:ext uri="{28A0092B-C50C-407E-A947-70E740481C1C}">
                <a14:useLocalDpi xmlns:a14="http://schemas.microsoft.com/office/drawing/2010/main"/>
              </a:ext>
            </a:extLst>
          </a:blip>
          <a:srcRect/>
          <a:stretch>
            <a:fillRect/>
          </a:stretch>
        </p:blipFill>
        <p:spPr bwMode="auto">
          <a:xfrm>
            <a:off x="1657848" y="6749892"/>
            <a:ext cx="575254" cy="575254"/>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368;p16">
            <a:extLst>
              <a:ext uri="{FF2B5EF4-FFF2-40B4-BE49-F238E27FC236}">
                <a16:creationId xmlns:a16="http://schemas.microsoft.com/office/drawing/2014/main" id="{4FC26605-8BB3-DB3C-06B9-EA5501E91FC9}"/>
              </a:ext>
            </a:extLst>
          </p:cNvPr>
          <p:cNvSpPr txBox="1">
            <a:spLocks/>
          </p:cNvSpPr>
          <p:nvPr/>
        </p:nvSpPr>
        <p:spPr>
          <a:xfrm>
            <a:off x="28407" y="9379087"/>
            <a:ext cx="1030371" cy="516277"/>
          </a:xfrm>
          <a:prstGeom prst="rect">
            <a:avLst/>
          </a:prstGeom>
        </p:spPr>
        <p:txBody>
          <a:bodyPr spcFirstLastPara="1" vert="horz" wrap="square" lIns="90786" tIns="45382" rIns="90786" bIns="45382" rtlCol="0" anchor="ctr" anchorCtr="0">
            <a:normAutofit/>
          </a:bodyPr>
          <a:lstStyle>
            <a:defPPr>
              <a:defRPr lang="en-GB"/>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LB" dirty="0">
                <a:latin typeface="Calibri" panose="020F0502020204030204" pitchFamily="34" charset="0"/>
                <a:ea typeface="Calibri" panose="020F0502020204030204" pitchFamily="34" charset="0"/>
              </a:rPr>
              <a:t>- صفحة</a:t>
            </a:r>
            <a:r>
              <a:rPr lang="en-US" dirty="0">
                <a:latin typeface="Calibri" panose="020F0502020204030204" pitchFamily="34" charset="0"/>
                <a:ea typeface="Calibri" panose="020F0502020204030204" pitchFamily="34" charset="0"/>
              </a:rPr>
              <a:t> ١٢ </a:t>
            </a:r>
            <a:r>
              <a:rPr lang="ar-LB" dirty="0">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113915915"/>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796CF5C-AB2D-8367-82B0-80FC568AF420}"/>
              </a:ext>
            </a:extLst>
          </p:cNvPr>
          <p:cNvGraphicFramePr>
            <a:graphicFrameLocks noGrp="1"/>
          </p:cNvGraphicFramePr>
          <p:nvPr>
            <p:extLst>
              <p:ext uri="{D42A27DB-BD31-4B8C-83A1-F6EECF244321}">
                <p14:modId xmlns:p14="http://schemas.microsoft.com/office/powerpoint/2010/main" val="4177234218"/>
              </p:ext>
            </p:extLst>
          </p:nvPr>
        </p:nvGraphicFramePr>
        <p:xfrm>
          <a:off x="144005" y="5226655"/>
          <a:ext cx="6515100" cy="4131056"/>
        </p:xfrm>
        <a:graphic>
          <a:graphicData uri="http://schemas.openxmlformats.org/drawingml/2006/table">
            <a:tbl>
              <a:tblPr firstRow="1" bandRow="1">
                <a:noFill/>
                <a:tableStyleId>{5C22544A-7EE6-4342-B048-85BDC9FD1C3A}</a:tableStyleId>
              </a:tblPr>
              <a:tblGrid>
                <a:gridCol w="1812160">
                  <a:extLst>
                    <a:ext uri="{9D8B030D-6E8A-4147-A177-3AD203B41FA5}">
                      <a16:colId xmlns:a16="http://schemas.microsoft.com/office/drawing/2014/main" val="406605047"/>
                    </a:ext>
                  </a:extLst>
                </a:gridCol>
                <a:gridCol w="2638613">
                  <a:extLst>
                    <a:ext uri="{9D8B030D-6E8A-4147-A177-3AD203B41FA5}">
                      <a16:colId xmlns:a16="http://schemas.microsoft.com/office/drawing/2014/main" val="1517818517"/>
                    </a:ext>
                  </a:extLst>
                </a:gridCol>
                <a:gridCol w="2064327">
                  <a:extLst>
                    <a:ext uri="{9D8B030D-6E8A-4147-A177-3AD203B41FA5}">
                      <a16:colId xmlns:a16="http://schemas.microsoft.com/office/drawing/2014/main" val="1220056983"/>
                    </a:ext>
                  </a:extLst>
                </a:gridCol>
              </a:tblGrid>
              <a:tr h="469330">
                <a:tc gridSpan="3">
                  <a:txBody>
                    <a:bodyPr/>
                    <a:lstStyle/>
                    <a:p>
                      <a:pPr lvl="0" algn="ctr">
                        <a:lnSpc>
                          <a:spcPct val="100000"/>
                        </a:lnSpc>
                        <a:spcBef>
                          <a:spcPts val="0"/>
                        </a:spcBef>
                        <a:spcAft>
                          <a:spcPts val="0"/>
                        </a:spcAft>
                        <a:buNone/>
                      </a:pPr>
                      <a:r>
                        <a:rPr lang="en-GB" sz="1400" b="1" i="0" u="none" strike="noStrike" noProof="0" dirty="0" err="1">
                          <a:solidFill>
                            <a:schemeClr val="tx2"/>
                          </a:solidFill>
                          <a:latin typeface="Arial" panose="020B0604020202020204" pitchFamily="34" charset="0"/>
                          <a:cs typeface="Arial" panose="020B0604020202020204" pitchFamily="34" charset="0"/>
                        </a:rPr>
                        <a:t>متطلبات</a:t>
                      </a:r>
                      <a:r>
                        <a:rPr lang="en-GB" sz="1400" b="1" i="0" u="none" strike="noStrike" noProof="0" dirty="0">
                          <a:solidFill>
                            <a:schemeClr val="tx2"/>
                          </a:solidFill>
                          <a:latin typeface="Arial" panose="020B0604020202020204" pitchFamily="34" charset="0"/>
                          <a:cs typeface="Arial" panose="020B0604020202020204" pitchFamily="34" charset="0"/>
                        </a:rPr>
                        <a:t> </a:t>
                      </a:r>
                      <a:r>
                        <a:rPr lang="en-GB" sz="1400" b="1" i="0" u="none" strike="noStrike" noProof="0" dirty="0" err="1">
                          <a:solidFill>
                            <a:schemeClr val="tx2"/>
                          </a:solidFill>
                          <a:latin typeface="Arial" panose="020B0604020202020204" pitchFamily="34" charset="0"/>
                          <a:cs typeface="Arial" panose="020B0604020202020204" pitchFamily="34" charset="0"/>
                        </a:rPr>
                        <a:t>المواد</a:t>
                      </a:r>
                      <a:r>
                        <a:rPr lang="en-GB" sz="1400" b="1" i="0" u="none" strike="noStrike" noProof="0" dirty="0">
                          <a:solidFill>
                            <a:schemeClr val="tx2"/>
                          </a:solidFill>
                          <a:latin typeface="Arial" panose="020B0604020202020204" pitchFamily="34" charset="0"/>
                          <a:cs typeface="Arial" panose="020B0604020202020204" pitchFamily="34" charset="0"/>
                        </a:rPr>
                        <a:t> </a:t>
                      </a:r>
                      <a:r>
                        <a:rPr lang="en-GB" sz="1400" b="1" i="0" u="none" strike="noStrike" noProof="0" dirty="0" err="1">
                          <a:solidFill>
                            <a:schemeClr val="tx2"/>
                          </a:solidFill>
                          <a:latin typeface="Arial" panose="020B0604020202020204" pitchFamily="34" charset="0"/>
                          <a:cs typeface="Arial" panose="020B0604020202020204" pitchFamily="34" charset="0"/>
                        </a:rPr>
                        <a:t>الأساسي</a:t>
                      </a:r>
                      <a:r>
                        <a:rPr lang="ar-LB" sz="1400" b="1" i="0" u="none" strike="noStrike" noProof="0" dirty="0">
                          <a:solidFill>
                            <a:schemeClr val="tx2"/>
                          </a:solidFill>
                          <a:latin typeface="Arial" panose="020B0604020202020204" pitchFamily="34" charset="0"/>
                          <a:cs typeface="+mn-cs"/>
                        </a:rPr>
                        <a:t>ّ</a:t>
                      </a:r>
                      <a:r>
                        <a:rPr lang="en-GB" sz="1400" b="1" i="0" u="none" strike="noStrike" noProof="0" dirty="0">
                          <a:solidFill>
                            <a:schemeClr val="tx2"/>
                          </a:solidFill>
                          <a:latin typeface="Arial" panose="020B0604020202020204" pitchFamily="34" charset="0"/>
                          <a:cs typeface="Arial" panose="020B0604020202020204" pitchFamily="34" charset="0"/>
                        </a:rPr>
                        <a:t>ة</a:t>
                      </a:r>
                    </a:p>
                  </a:txBody>
                  <a:tcPr marL="138176" marR="138176" marT="138176" marB="138176" anchor="ctr">
                    <a:lnL w="12700" cmpd="sng">
                      <a:noFill/>
                    </a:lnL>
                    <a:lnR w="12700" cmpd="sng">
                      <a:noFill/>
                    </a:lnR>
                    <a:lnT w="6350" cap="flat" cmpd="sng" algn="ctr">
                      <a:noFill/>
                      <a:prstDash val="solid"/>
                    </a:lnT>
                    <a:lnB w="19050" cap="flat" cmpd="sng" algn="ctr">
                      <a:noFill/>
                      <a:prstDash val="solid"/>
                    </a:lnB>
                    <a:solidFill>
                      <a:schemeClr val="bg1"/>
                    </a:solidFill>
                  </a:tcPr>
                </a:tc>
                <a:tc hMerge="1">
                  <a:txBody>
                    <a:bodyPr/>
                    <a:lstStyle/>
                    <a:p>
                      <a:pPr>
                        <a:buNone/>
                      </a:pPr>
                      <a:endParaRPr lang="en-US" sz="1600" b="1" cap="all" spc="15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74595" marR="174595" marT="174595" marB="174595" anchor="ctr">
                    <a:lnL w="12700" cmpd="sng">
                      <a:noFill/>
                    </a:lnL>
                    <a:lnR w="12700" cmpd="sng">
                      <a:noFill/>
                    </a:lnR>
                    <a:lnT w="6350" cap="flat" cmpd="sng" algn="ctr">
                      <a:noFill/>
                      <a:prstDash val="solid"/>
                    </a:lnT>
                    <a:lnB w="19050" cap="flat" cmpd="sng" algn="ctr">
                      <a:noFill/>
                      <a:prstDash val="solid"/>
                    </a:lnB>
                    <a:solidFill>
                      <a:schemeClr val="accent1"/>
                    </a:solidFill>
                  </a:tcPr>
                </a:tc>
                <a:tc hMerge="1">
                  <a:txBody>
                    <a:bodyPr/>
                    <a:lstStyle/>
                    <a:p>
                      <a:pPr>
                        <a:buNone/>
                      </a:pPr>
                      <a:endParaRPr lang="en-US" sz="1600" b="1" cap="all" spc="15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74595" marR="174595" marT="174595" marB="174595" anchor="ctr">
                    <a:lnL w="12700" cmpd="sng">
                      <a:noFill/>
                    </a:lnL>
                    <a:lnR w="12700" cmpd="sng">
                      <a:noFill/>
                    </a:lnR>
                    <a:lnT w="6350" cap="flat" cmpd="sng" algn="ctr">
                      <a:noFill/>
                      <a:prstDash val="solid"/>
                    </a:lnT>
                    <a:lnB w="19050" cap="flat" cmpd="sng" algn="ctr">
                      <a:noFill/>
                      <a:prstDash val="solid"/>
                    </a:lnB>
                    <a:solidFill>
                      <a:schemeClr val="accent1"/>
                    </a:solidFill>
                  </a:tcPr>
                </a:tc>
                <a:extLst>
                  <a:ext uri="{0D108BD9-81ED-4DB2-BD59-A6C34878D82A}">
                    <a16:rowId xmlns:a16="http://schemas.microsoft.com/office/drawing/2014/main" val="1880528613"/>
                  </a:ext>
                </a:extLst>
              </a:tr>
              <a:tr h="458692">
                <a:tc>
                  <a:txBody>
                    <a:bodyPr/>
                    <a:lstStyle/>
                    <a:p>
                      <a:pPr algn="r" rtl="1"/>
                      <a:r>
                        <a:rPr lang="ar-LB" sz="1400" b="1" i="0" kern="1200" dirty="0">
                          <a:solidFill>
                            <a:schemeClr val="bg1"/>
                          </a:solidFill>
                          <a:effectLst/>
                          <a:latin typeface="+mn-lt"/>
                          <a:ea typeface="+mn-ea"/>
                          <a:cs typeface="+mn-cs"/>
                        </a:rPr>
                        <a:t>كميّة الشادر</a:t>
                      </a:r>
                    </a:p>
                  </a:txBody>
                  <a:tcPr marL="138176" marR="138176" marT="138176" marB="138176">
                    <a:lnL w="12700" cmpd="sng">
                      <a:noFill/>
                    </a:lnL>
                    <a:lnR w="12700" cmpd="sng">
                      <a:noFill/>
                    </a:lnR>
                    <a:lnT w="6350" cap="flat" cmpd="sng" algn="ctr">
                      <a:noFill/>
                      <a:prstDash val="solid"/>
                    </a:lnT>
                    <a:lnB w="19050" cap="flat" cmpd="sng" algn="ctr">
                      <a:noFill/>
                      <a:prstDash val="solid"/>
                    </a:lnB>
                    <a:solidFill>
                      <a:schemeClr val="accent1"/>
                    </a:solidFill>
                  </a:tcPr>
                </a:tc>
                <a:tc>
                  <a:txBody>
                    <a:bodyPr/>
                    <a:lstStyle/>
                    <a:p>
                      <a:pPr algn="r" rtl="1"/>
                      <a:r>
                        <a:rPr lang="ar-LB" sz="1400" b="1" i="0" kern="1200" dirty="0">
                          <a:solidFill>
                            <a:schemeClr val="bg1"/>
                          </a:solidFill>
                          <a:effectLst/>
                          <a:latin typeface="+mn-lt"/>
                          <a:ea typeface="+mn-ea"/>
                          <a:cs typeface="+mn-cs"/>
                        </a:rPr>
                        <a:t>كميّة الخشب</a:t>
                      </a:r>
                    </a:p>
                  </a:txBody>
                  <a:tcPr marL="138176" marR="138176" marT="138176" marB="138176">
                    <a:lnL w="12700" cmpd="sng">
                      <a:noFill/>
                    </a:lnL>
                    <a:lnR w="12700" cmpd="sng">
                      <a:noFill/>
                    </a:lnR>
                    <a:lnT w="6350" cap="flat" cmpd="sng" algn="ctr">
                      <a:noFill/>
                      <a:prstDash val="solid"/>
                    </a:lnT>
                    <a:lnB w="19050" cap="flat" cmpd="sng" algn="ctr">
                      <a:noFill/>
                      <a:prstDash val="solid"/>
                    </a:lnB>
                    <a:solidFill>
                      <a:schemeClr val="accent1"/>
                    </a:solidFill>
                  </a:tcPr>
                </a:tc>
                <a:tc>
                  <a:txBody>
                    <a:bodyPr/>
                    <a:lstStyle/>
                    <a:p>
                      <a:pPr algn="r" rtl="1"/>
                      <a:r>
                        <a:rPr lang="ar-LB" sz="1400" b="1" i="0" kern="1200" dirty="0">
                          <a:solidFill>
                            <a:schemeClr val="bg1"/>
                          </a:solidFill>
                          <a:effectLst/>
                          <a:latin typeface="+mn-lt"/>
                          <a:ea typeface="+mn-ea"/>
                          <a:cs typeface="+mn-cs"/>
                        </a:rPr>
                        <a:t>مكوّنات المأوى</a:t>
                      </a:r>
                    </a:p>
                  </a:txBody>
                  <a:tcPr marL="138176" marR="138176" marT="138176" marB="138176">
                    <a:lnL w="12700" cmpd="sng">
                      <a:noFill/>
                    </a:lnL>
                    <a:lnR w="12700" cmpd="sng">
                      <a:noFill/>
                    </a:lnR>
                    <a:lnT w="6350" cap="flat" cmpd="sng" algn="ctr">
                      <a:noFill/>
                      <a:prstDash val="solid"/>
                    </a:lnT>
                    <a:lnB w="19050" cap="flat" cmpd="sng" algn="ctr">
                      <a:noFill/>
                      <a:prstDash val="solid"/>
                    </a:lnB>
                    <a:solidFill>
                      <a:schemeClr val="accent1"/>
                    </a:solidFill>
                  </a:tcPr>
                </a:tc>
                <a:extLst>
                  <a:ext uri="{0D108BD9-81ED-4DB2-BD59-A6C34878D82A}">
                    <a16:rowId xmlns:a16="http://schemas.microsoft.com/office/drawing/2014/main" val="4272634964"/>
                  </a:ext>
                </a:extLst>
              </a:tr>
              <a:tr h="445208">
                <a:tc>
                  <a:txBody>
                    <a:bodyPr/>
                    <a:lstStyle/>
                    <a:p>
                      <a:pPr lvl="0" algn="r" rtl="1">
                        <a:buNone/>
                      </a:pPr>
                      <a:r>
                        <a:rPr lang="en-US" sz="1200" b="0" i="0" u="none" strike="noStrike" cap="none" spc="0" noProof="0" dirty="0">
                          <a:solidFill>
                            <a:schemeClr val="tx1"/>
                          </a:solidFill>
                        </a:rPr>
                        <a:t>٢</a:t>
                      </a:r>
                      <a:endParaRPr lang="en-US" sz="1200" b="1" cap="none" spc="0" dirty="0">
                        <a:solidFill>
                          <a:schemeClr val="tx1"/>
                        </a:solidFill>
                        <a:latin typeface="Calibri"/>
                        <a:ea typeface="Calibri"/>
                        <a:cs typeface="Calibri"/>
                      </a:endParaRPr>
                    </a:p>
                  </a:txBody>
                  <a:tcPr marL="138176" marR="138176" marT="138176" marB="138176" anchor="ctr">
                    <a:lnL w="12700" cmpd="sng">
                      <a:noFill/>
                      <a:prstDash val="solid"/>
                    </a:lnL>
                    <a:lnR w="12700" cmpd="sng">
                      <a:noFill/>
                      <a:prstDash val="solid"/>
                    </a:lnR>
                    <a:lnT w="19050" cap="flat" cmpd="sng" algn="ctr">
                      <a:noFill/>
                      <a:prstDash val="solid"/>
                    </a:lnT>
                    <a:lnB w="12700" cmpd="sng">
                      <a:noFill/>
                      <a:prstDash val="solid"/>
                    </a:lnB>
                    <a:noFill/>
                  </a:tcPr>
                </a:tc>
                <a:tc>
                  <a:txBody>
                    <a:bodyPr/>
                    <a:lstStyle/>
                    <a:p>
                      <a:pPr lvl="0" algn="r" rtl="1">
                        <a:lnSpc>
                          <a:spcPct val="100000"/>
                        </a:lnSpc>
                        <a:spcBef>
                          <a:spcPts val="0"/>
                        </a:spcBef>
                        <a:spcAft>
                          <a:spcPts val="0"/>
                        </a:spcAft>
                        <a:buNone/>
                      </a:pPr>
                      <a:r>
                        <a:rPr lang="ar-LB" sz="1200" b="1" i="0" u="none" strike="noStrike" cap="none" spc="0" noProof="0" dirty="0">
                          <a:solidFill>
                            <a:schemeClr val="tx1"/>
                          </a:solidFill>
                        </a:rPr>
                        <a:t>ألواح:</a:t>
                      </a:r>
                      <a:r>
                        <a:rPr lang="ar-LB" sz="1200" b="0" i="0" u="none" strike="noStrike" cap="none" spc="0" noProof="0" dirty="0">
                          <a:solidFill>
                            <a:schemeClr val="tx1"/>
                          </a:solidFill>
                        </a:rPr>
                        <a:t> ٤٧، </a:t>
                      </a:r>
                      <a:r>
                        <a:rPr lang="ar-LB" sz="1200" b="1" i="0" u="none" strike="noStrike" cap="none" spc="0" noProof="0" dirty="0">
                          <a:solidFill>
                            <a:schemeClr val="tx1"/>
                          </a:solidFill>
                        </a:rPr>
                        <a:t>باب:</a:t>
                      </a:r>
                      <a:r>
                        <a:rPr lang="ar-LB" sz="1200" b="0" i="0" u="none" strike="noStrike" cap="none" spc="0" noProof="0" dirty="0">
                          <a:solidFill>
                            <a:schemeClr val="tx1"/>
                          </a:solidFill>
                        </a:rPr>
                        <a:t> ٣، </a:t>
                      </a:r>
                      <a:r>
                        <a:rPr lang="ar-LB" sz="1200" b="1" i="0" u="none" strike="noStrike" cap="none" spc="0" noProof="0" dirty="0">
                          <a:solidFill>
                            <a:schemeClr val="tx1"/>
                          </a:solidFill>
                        </a:rPr>
                        <a:t>نوافذ:</a:t>
                      </a:r>
                      <a:r>
                        <a:rPr lang="ar-LB" sz="1200" b="0" i="0" u="none" strike="noStrike" cap="none" spc="0" noProof="0" dirty="0">
                          <a:solidFill>
                            <a:schemeClr val="tx1"/>
                          </a:solidFill>
                        </a:rPr>
                        <a:t> ٤، </a:t>
                      </a:r>
                      <a:r>
                        <a:rPr lang="ar-LB" sz="1200" b="1" i="0" u="none" strike="noStrike" cap="none" spc="0" noProof="0" dirty="0">
                          <a:solidFill>
                            <a:schemeClr val="tx1"/>
                          </a:solidFill>
                        </a:rPr>
                        <a:t>تثبيت شادر الجدار: </a:t>
                      </a:r>
                      <a:r>
                        <a:rPr lang="ar-LB" sz="1200" b="0" i="0" u="none" strike="noStrike" cap="none" spc="0" noProof="0" dirty="0">
                          <a:solidFill>
                            <a:schemeClr val="tx1"/>
                          </a:solidFill>
                        </a:rPr>
                        <a:t>٣،</a:t>
                      </a:r>
                      <a:r>
                        <a:rPr lang="ar-LB" sz="1200" b="1" i="0" u="none" strike="noStrike" cap="none" spc="0" noProof="0" dirty="0">
                          <a:solidFill>
                            <a:schemeClr val="tx1"/>
                          </a:solidFill>
                        </a:rPr>
                        <a:t>دعامات الزوايا: </a:t>
                      </a:r>
                      <a:r>
                        <a:rPr lang="ar-LB" sz="1200" b="0" i="0" u="none" strike="noStrike" cap="none" spc="0" noProof="0" dirty="0">
                          <a:solidFill>
                            <a:schemeClr val="tx1"/>
                          </a:solidFill>
                        </a:rPr>
                        <a:t>١</a:t>
                      </a:r>
                      <a:endParaRPr lang="en-US" sz="1200" b="0" dirty="0">
                        <a:solidFill>
                          <a:schemeClr val="tx1"/>
                        </a:solidFill>
                      </a:endParaRPr>
                    </a:p>
                  </a:txBody>
                  <a:tcPr marL="138176" marR="138176" marT="138176" marB="138176" anchor="ctr">
                    <a:lnL w="12700" cmpd="sng">
                      <a:noFill/>
                      <a:prstDash val="solid"/>
                    </a:lnL>
                    <a:lnR w="12700" cmpd="sng">
                      <a:noFill/>
                      <a:prstDash val="solid"/>
                    </a:lnR>
                    <a:lnT w="19050" cap="flat" cmpd="sng" algn="ctr">
                      <a:noFill/>
                      <a:prstDash val="solid"/>
                    </a:lnT>
                    <a:lnB w="12700" cmpd="sng">
                      <a:noFill/>
                      <a:prstDash val="solid"/>
                    </a:lnB>
                    <a:noFill/>
                  </a:tcPr>
                </a:tc>
                <a:tc>
                  <a:txBody>
                    <a:bodyPr/>
                    <a:lstStyle/>
                    <a:p>
                      <a:pPr lvl="0" algn="r" rtl="1">
                        <a:lnSpc>
                          <a:spcPct val="100000"/>
                        </a:lnSpc>
                        <a:spcBef>
                          <a:spcPts val="0"/>
                        </a:spcBef>
                        <a:spcAft>
                          <a:spcPts val="0"/>
                        </a:spcAft>
                        <a:buNone/>
                      </a:pPr>
                      <a:r>
                        <a:rPr lang="en-US" sz="1200" b="1" i="0" u="none" strike="noStrike" cap="none" spc="0" noProof="0" dirty="0" err="1">
                          <a:solidFill>
                            <a:schemeClr val="tx1"/>
                          </a:solidFill>
                          <a:latin typeface="Aptos"/>
                        </a:rPr>
                        <a:t>الجدران</a:t>
                      </a:r>
                      <a:endParaRPr lang="en-US" sz="1200" b="0" i="0" u="none" strike="noStrike" cap="none" spc="0" noProof="0" dirty="0">
                        <a:solidFill>
                          <a:schemeClr val="tx1"/>
                        </a:solidFill>
                        <a:latin typeface="Aptos"/>
                      </a:endParaRPr>
                    </a:p>
                  </a:txBody>
                  <a:tcPr marL="138176" marR="138176" marT="138176" marB="138176" anchor="ctr">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3541994418"/>
                  </a:ext>
                </a:extLst>
              </a:tr>
              <a:tr h="445208">
                <a:tc>
                  <a:txBody>
                    <a:bodyPr/>
                    <a:lstStyle/>
                    <a:p>
                      <a:pPr lvl="0" algn="r" rtl="1">
                        <a:lnSpc>
                          <a:spcPct val="100000"/>
                        </a:lnSpc>
                        <a:spcBef>
                          <a:spcPts val="0"/>
                        </a:spcBef>
                        <a:spcAft>
                          <a:spcPts val="0"/>
                        </a:spcAft>
                        <a:buNone/>
                      </a:pPr>
                      <a:r>
                        <a:rPr lang="en-US" sz="1200" b="0" i="0" u="none" strike="noStrike" cap="none" spc="0" noProof="0" dirty="0">
                          <a:solidFill>
                            <a:schemeClr val="tx1"/>
                          </a:solidFill>
                          <a:latin typeface="Aptos"/>
                        </a:rPr>
                        <a:t>١</a:t>
                      </a:r>
                      <a:endParaRPr lang="en-US" dirty="0"/>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lvl="0" algn="r" rtl="1">
                        <a:lnSpc>
                          <a:spcPct val="100000"/>
                        </a:lnSpc>
                        <a:spcBef>
                          <a:spcPts val="0"/>
                        </a:spcBef>
                        <a:spcAft>
                          <a:spcPts val="0"/>
                        </a:spcAft>
                        <a:buNone/>
                      </a:pPr>
                      <a:r>
                        <a:rPr lang="ar-LB" sz="1200" b="1" i="0" u="none" strike="noStrike" cap="none" spc="0" noProof="0" dirty="0">
                          <a:solidFill>
                            <a:schemeClr val="tx1"/>
                          </a:solidFill>
                        </a:rPr>
                        <a:t>الجمالون</a:t>
                      </a:r>
                      <a:r>
                        <a:rPr lang="en-US" sz="1200" b="1" i="0" u="none" strike="noStrike" cap="none" spc="0" noProof="0" dirty="0">
                          <a:solidFill>
                            <a:schemeClr val="tx1"/>
                          </a:solidFill>
                        </a:rPr>
                        <a:t>)</a:t>
                      </a:r>
                      <a:r>
                        <a:rPr lang="ar-LB" sz="1200" b="1" i="0" u="none" strike="noStrike" cap="none" spc="0" noProof="0" dirty="0">
                          <a:solidFill>
                            <a:schemeClr val="tx1"/>
                          </a:solidFill>
                          <a:latin typeface="Arial" panose="020B0604020202020204" pitchFamily="34" charset="0"/>
                          <a:cs typeface="+mn-cs"/>
                        </a:rPr>
                        <a:t>عدد </a:t>
                      </a:r>
                      <a:r>
                        <a:rPr lang="ar-LB" sz="1200" b="1" i="0" u="none" strike="noStrike" cap="none" spc="0" noProof="0" dirty="0">
                          <a:solidFill>
                            <a:schemeClr val="tx1"/>
                          </a:solidFill>
                        </a:rPr>
                        <a:t>٤</a:t>
                      </a:r>
                      <a:r>
                        <a:rPr lang="ar-LB" sz="1200" b="1" i="0" u="none" strike="noStrike" cap="none" spc="0" noProof="0" dirty="0">
                          <a:solidFill>
                            <a:schemeClr val="tx1"/>
                          </a:solidFill>
                          <a:latin typeface="Arial" panose="020B0604020202020204" pitchFamily="34" charset="0"/>
                          <a:cs typeface="+mn-cs"/>
                        </a:rPr>
                        <a:t>)</a:t>
                      </a:r>
                      <a:r>
                        <a:rPr lang="ar-LB" sz="1200" b="1" i="0" u="none" strike="noStrike" cap="none" spc="0" noProof="0" dirty="0">
                          <a:solidFill>
                            <a:schemeClr val="tx1"/>
                          </a:solidFill>
                        </a:rPr>
                        <a:t>: </a:t>
                      </a:r>
                      <a:r>
                        <a:rPr lang="ar-LB" sz="1200" b="0" i="0" u="none" strike="noStrike" cap="none" spc="0" noProof="0" dirty="0">
                          <a:solidFill>
                            <a:schemeClr val="tx1"/>
                          </a:solidFill>
                        </a:rPr>
                        <a:t>١٢، </a:t>
                      </a:r>
                      <a:r>
                        <a:rPr lang="ar-LB" sz="1200" b="1" i="0" u="none" strike="noStrike" cap="none" spc="0" noProof="0" dirty="0">
                          <a:solidFill>
                            <a:schemeClr val="tx1"/>
                          </a:solidFill>
                          <a:latin typeface="Arial" panose="020B0604020202020204" pitchFamily="34" charset="0"/>
                          <a:cs typeface="+mn-cs"/>
                        </a:rPr>
                        <a:t>العارضة</a:t>
                      </a:r>
                      <a:r>
                        <a:rPr lang="ar-LB" sz="1200" b="1" i="0" u="none" strike="noStrike" cap="none" spc="0" noProof="0" dirty="0">
                          <a:solidFill>
                            <a:schemeClr val="tx1"/>
                          </a:solidFill>
                        </a:rPr>
                        <a:t>: </a:t>
                      </a:r>
                      <a:r>
                        <a:rPr lang="ar-LB" sz="1200" b="0" i="0" u="none" strike="noStrike" cap="none" spc="0" noProof="0" dirty="0">
                          <a:solidFill>
                            <a:schemeClr val="tx1"/>
                          </a:solidFill>
                        </a:rPr>
                        <a:t>١٫٥،</a:t>
                      </a:r>
                      <a:endParaRPr lang="en-US" sz="1200" b="0" i="0" u="none" strike="noStrike" cap="none" spc="0" noProof="0" dirty="0">
                        <a:solidFill>
                          <a:schemeClr val="tx1"/>
                        </a:solidFill>
                      </a:endParaRPr>
                    </a:p>
                    <a:p>
                      <a:pPr lvl="0" algn="r" rtl="1">
                        <a:lnSpc>
                          <a:spcPct val="100000"/>
                        </a:lnSpc>
                        <a:spcBef>
                          <a:spcPts val="0"/>
                        </a:spcBef>
                        <a:spcAft>
                          <a:spcPts val="0"/>
                        </a:spcAft>
                        <a:buNone/>
                      </a:pPr>
                      <a:r>
                        <a:rPr lang="ar-LB" sz="1200" b="1" i="0" u="none" strike="noStrike" cap="none" spc="0" noProof="0" dirty="0">
                          <a:solidFill>
                            <a:schemeClr val="tx1"/>
                          </a:solidFill>
                        </a:rPr>
                        <a:t>دعامات </a:t>
                      </a:r>
                      <a:r>
                        <a:rPr lang="ar-LB" sz="1200" b="1" i="0" u="none" strike="noStrike" cap="none" spc="0" noProof="0" dirty="0" err="1">
                          <a:solidFill>
                            <a:schemeClr val="tx1"/>
                          </a:solidFill>
                        </a:rPr>
                        <a:t>الجمالونات</a:t>
                      </a:r>
                      <a:r>
                        <a:rPr lang="ar-LB" sz="1200" b="1" i="0" u="none" strike="noStrike" cap="none" spc="0" noProof="0" dirty="0">
                          <a:solidFill>
                            <a:schemeClr val="tx1"/>
                          </a:solidFill>
                        </a:rPr>
                        <a:t>: </a:t>
                      </a:r>
                      <a:r>
                        <a:rPr lang="ar-LB" sz="1200" b="0" i="0" u="none" strike="noStrike" cap="none" spc="0" noProof="0" dirty="0">
                          <a:solidFill>
                            <a:schemeClr val="tx1"/>
                          </a:solidFill>
                        </a:rPr>
                        <a:t>١، </a:t>
                      </a:r>
                      <a:r>
                        <a:rPr lang="ar-LB" sz="1200" b="1" i="0" u="none" strike="noStrike" cap="none" spc="0" noProof="0" dirty="0">
                          <a:solidFill>
                            <a:schemeClr val="tx1"/>
                          </a:solidFill>
                        </a:rPr>
                        <a:t>تثبيت شادر السقف: </a:t>
                      </a:r>
                      <a:r>
                        <a:rPr lang="ar-LB" sz="1200" b="0" i="0" u="none" strike="noStrike" cap="none" spc="0" noProof="0" dirty="0">
                          <a:solidFill>
                            <a:schemeClr val="tx1"/>
                          </a:solidFill>
                        </a:rPr>
                        <a:t>٨</a:t>
                      </a:r>
                      <a:endParaRPr lang="en-US" sz="1200" b="0" i="0" u="none" strike="noStrike" cap="none" spc="0" noProof="0" dirty="0">
                        <a:solidFill>
                          <a:schemeClr val="tx1"/>
                        </a:solidFill>
                        <a:latin typeface="Aptos"/>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lvl="0" algn="r" rtl="1">
                        <a:lnSpc>
                          <a:spcPct val="100000"/>
                        </a:lnSpc>
                        <a:spcBef>
                          <a:spcPts val="0"/>
                        </a:spcBef>
                        <a:spcAft>
                          <a:spcPts val="0"/>
                        </a:spcAft>
                        <a:buNone/>
                      </a:pPr>
                      <a:r>
                        <a:rPr lang="en-US" sz="1200" b="1" i="0" u="none" strike="noStrike" cap="none" spc="0" noProof="0" dirty="0" err="1">
                          <a:solidFill>
                            <a:schemeClr val="tx1"/>
                          </a:solidFill>
                          <a:latin typeface="Aptos"/>
                        </a:rPr>
                        <a:t>السقف</a:t>
                      </a:r>
                      <a:endParaRPr lang="en-US" sz="1200" b="0" i="0" u="none" strike="noStrike" cap="none" spc="0" noProof="0" dirty="0">
                        <a:solidFill>
                          <a:schemeClr val="tx1"/>
                        </a:solidFill>
                        <a:latin typeface="Aptos"/>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667617806"/>
                  </a:ext>
                </a:extLst>
              </a:tr>
              <a:tr h="445208">
                <a:tc>
                  <a:txBody>
                    <a:bodyPr/>
                    <a:lstStyle/>
                    <a:p>
                      <a:pPr lvl="0" algn="r" rtl="1">
                        <a:lnSpc>
                          <a:spcPct val="100000"/>
                        </a:lnSpc>
                        <a:spcBef>
                          <a:spcPts val="0"/>
                        </a:spcBef>
                        <a:spcAft>
                          <a:spcPts val="0"/>
                        </a:spcAft>
                        <a:buNone/>
                      </a:pPr>
                      <a:r>
                        <a:rPr lang="en-US" sz="1200" b="0" i="0" u="none" strike="noStrike" cap="none" spc="0" noProof="0" dirty="0">
                          <a:solidFill>
                            <a:schemeClr val="tx1"/>
                          </a:solidFill>
                          <a:latin typeface="Aptos"/>
                        </a:rPr>
                        <a:t>١</a:t>
                      </a:r>
                      <a:endParaRPr lang="en-US" dirty="0"/>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tc>
                  <a:txBody>
                    <a:bodyPr/>
                    <a:lstStyle/>
                    <a:p>
                      <a:pPr algn="r" rtl="1">
                        <a:buNone/>
                      </a:pPr>
                      <a:r>
                        <a:rPr lang="en-US" sz="1200" cap="none" spc="0" dirty="0">
                          <a:solidFill>
                            <a:schemeClr val="tx1"/>
                          </a:solidFill>
                          <a:latin typeface="Calibri"/>
                          <a:ea typeface="Calibri"/>
                          <a:cs typeface="Calibri"/>
                        </a:rPr>
                        <a:t>—</a:t>
                      </a: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tc>
                  <a:txBody>
                    <a:bodyPr/>
                    <a:lstStyle/>
                    <a:p>
                      <a:pPr lvl="0" algn="r" rtl="1">
                        <a:lnSpc>
                          <a:spcPct val="100000"/>
                        </a:lnSpc>
                        <a:spcBef>
                          <a:spcPts val="0"/>
                        </a:spcBef>
                        <a:spcAft>
                          <a:spcPts val="0"/>
                        </a:spcAft>
                        <a:buNone/>
                      </a:pPr>
                      <a:r>
                        <a:rPr lang="en-US" sz="1200" b="1" i="0" u="none" strike="noStrike" cap="none" spc="0" noProof="0" dirty="0" err="1">
                          <a:solidFill>
                            <a:schemeClr val="tx1"/>
                          </a:solidFill>
                          <a:latin typeface="Aptos"/>
                        </a:rPr>
                        <a:t>الأرضية</a:t>
                      </a:r>
                      <a:endParaRPr lang="en-US" sz="1200" b="0" i="0" u="none" strike="noStrike" cap="none" spc="0" noProof="0" dirty="0">
                        <a:solidFill>
                          <a:schemeClr val="tx1"/>
                        </a:solidFill>
                        <a:latin typeface="Aptos"/>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80370613"/>
                  </a:ext>
                </a:extLst>
              </a:tr>
              <a:tr h="445208">
                <a:tc>
                  <a:txBody>
                    <a:bodyPr/>
                    <a:lstStyle/>
                    <a:p>
                      <a:pPr lvl="0" algn="r" rtl="1">
                        <a:buNone/>
                      </a:pPr>
                      <a:r>
                        <a:rPr lang="en-US" sz="1200" b="0" i="0" u="none" strike="noStrike" cap="none" spc="0" noProof="0" dirty="0">
                          <a:solidFill>
                            <a:schemeClr val="tx1"/>
                          </a:solidFill>
                        </a:rPr>
                        <a:t>١</a:t>
                      </a:r>
                      <a:endParaRPr lang="en-US" sz="1200" b="1" cap="none" spc="0" dirty="0">
                        <a:solidFill>
                          <a:schemeClr val="tx1"/>
                        </a:solidFill>
                        <a:latin typeface="Calibri"/>
                        <a:ea typeface="Calibri"/>
                        <a:cs typeface="Calibri"/>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r" rtl="1">
                        <a:buNone/>
                      </a:pPr>
                      <a:r>
                        <a:rPr lang="en-US" sz="1200" cap="none" spc="0">
                          <a:solidFill>
                            <a:schemeClr val="tx1"/>
                          </a:solidFill>
                          <a:latin typeface="Calibri"/>
                          <a:ea typeface="Calibri"/>
                          <a:cs typeface="Calibri"/>
                        </a:rPr>
                        <a:t>—</a:t>
                      </a: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lvl="0" algn="r" rtl="1">
                        <a:lnSpc>
                          <a:spcPct val="100000"/>
                        </a:lnSpc>
                        <a:spcBef>
                          <a:spcPts val="0"/>
                        </a:spcBef>
                        <a:spcAft>
                          <a:spcPts val="0"/>
                        </a:spcAft>
                        <a:buNone/>
                      </a:pPr>
                      <a:r>
                        <a:rPr lang="en-US" sz="1200" b="1" i="0" u="none" strike="noStrike" cap="none" spc="0" noProof="0" dirty="0" err="1">
                          <a:solidFill>
                            <a:schemeClr val="tx1"/>
                          </a:solidFill>
                          <a:latin typeface="Aptos"/>
                        </a:rPr>
                        <a:t>الحاجز</a:t>
                      </a:r>
                      <a:r>
                        <a:rPr lang="en-US" sz="1200" b="1" i="0" u="none" strike="noStrike" cap="none" spc="0" noProof="0" dirty="0">
                          <a:solidFill>
                            <a:schemeClr val="tx1"/>
                          </a:solidFill>
                          <a:latin typeface="Aptos"/>
                        </a:rPr>
                        <a:t> </a:t>
                      </a:r>
                      <a:r>
                        <a:rPr lang="en-US" sz="1200" b="1" i="0" u="none" strike="noStrike" cap="none" spc="0" noProof="0" dirty="0" err="1">
                          <a:solidFill>
                            <a:schemeClr val="tx1"/>
                          </a:solidFill>
                          <a:latin typeface="Aptos"/>
                        </a:rPr>
                        <a:t>الداخلي</a:t>
                      </a:r>
                      <a:r>
                        <a:rPr lang="en-US" sz="1200" b="1" i="0" u="none" strike="noStrike" cap="none" spc="0" noProof="0" dirty="0">
                          <a:solidFill>
                            <a:schemeClr val="tx1"/>
                          </a:solidFill>
                          <a:latin typeface="Aptos"/>
                        </a:rPr>
                        <a:t> </a:t>
                      </a:r>
                      <a:endParaRPr lang="en-US" sz="1200" b="0" i="0" u="none" strike="noStrike" cap="none" spc="0" noProof="0" dirty="0">
                        <a:solidFill>
                          <a:schemeClr val="tx1"/>
                        </a:solidFill>
                        <a:latin typeface="Aptos"/>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909718577"/>
                  </a:ext>
                </a:extLst>
              </a:tr>
              <a:tr h="445208">
                <a:tc>
                  <a:txBody>
                    <a:bodyPr/>
                    <a:lstStyle/>
                    <a:p>
                      <a:pPr lvl="0" algn="r" rtl="1">
                        <a:lnSpc>
                          <a:spcPct val="100000"/>
                        </a:lnSpc>
                        <a:spcBef>
                          <a:spcPts val="0"/>
                        </a:spcBef>
                        <a:spcAft>
                          <a:spcPts val="0"/>
                        </a:spcAft>
                        <a:buNone/>
                      </a:pPr>
                      <a:r>
                        <a:rPr lang="en-US" sz="1200" b="1" i="0" u="none" strike="noStrike" cap="none" spc="0" noProof="0" dirty="0">
                          <a:solidFill>
                            <a:schemeClr val="tx1"/>
                          </a:solidFill>
                        </a:rPr>
                        <a:t>٥</a:t>
                      </a:r>
                      <a:endParaRPr lang="en-US" b="1" dirty="0"/>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tc>
                  <a:txBody>
                    <a:bodyPr/>
                    <a:lstStyle/>
                    <a:p>
                      <a:pPr lvl="0" algn="r" rtl="1">
                        <a:lnSpc>
                          <a:spcPct val="100000"/>
                        </a:lnSpc>
                        <a:spcBef>
                          <a:spcPts val="0"/>
                        </a:spcBef>
                        <a:spcAft>
                          <a:spcPts val="0"/>
                        </a:spcAft>
                        <a:buNone/>
                      </a:pPr>
                      <a:r>
                        <a:rPr lang="ar-LB" sz="1200" b="1" i="0" u="none" strike="noStrike" cap="none" spc="0" noProof="0" dirty="0">
                          <a:solidFill>
                            <a:schemeClr val="tx1"/>
                          </a:solidFill>
                        </a:rPr>
                        <a:t>٨١</a:t>
                      </a:r>
                      <a:endParaRPr lang="en-US" b="1" dirty="0"/>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tc>
                  <a:txBody>
                    <a:bodyPr/>
                    <a:lstStyle/>
                    <a:p>
                      <a:pPr lvl="0" algn="r" rtl="1">
                        <a:lnSpc>
                          <a:spcPct val="100000"/>
                        </a:lnSpc>
                        <a:spcBef>
                          <a:spcPts val="0"/>
                        </a:spcBef>
                        <a:spcAft>
                          <a:spcPts val="0"/>
                        </a:spcAft>
                        <a:buNone/>
                      </a:pPr>
                      <a:r>
                        <a:rPr lang="en-US" sz="1200" b="1" i="0" u="none" strike="noStrike" cap="none" spc="0" noProof="0" dirty="0" err="1">
                          <a:solidFill>
                            <a:schemeClr val="tx1"/>
                          </a:solidFill>
                          <a:latin typeface="Aptos"/>
                        </a:rPr>
                        <a:t>الإجمالي</a:t>
                      </a:r>
                      <a:endParaRPr lang="en-US" sz="1200" b="1" i="0" u="none" strike="noStrike" cap="none" spc="0" noProof="0" dirty="0">
                        <a:solidFill>
                          <a:schemeClr val="tx1"/>
                        </a:solidFill>
                        <a:latin typeface="Aptos"/>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54244292"/>
                  </a:ext>
                </a:extLst>
              </a:tr>
              <a:tr h="445208">
                <a:tc gridSpan="3">
                  <a:txBody>
                    <a:bodyPr/>
                    <a:lstStyle/>
                    <a:p>
                      <a:pPr algn="r" rtl="1"/>
                      <a:r>
                        <a:rPr lang="ar-LB" sz="1400" b="1" i="0" kern="1200" dirty="0">
                          <a:solidFill>
                            <a:schemeClr val="bg1"/>
                          </a:solidFill>
                          <a:effectLst/>
                          <a:latin typeface="+mn-lt"/>
                          <a:ea typeface="+mn-ea"/>
                          <a:cs typeface="+mn-cs"/>
                        </a:rPr>
                        <a:t>عدد المسامير: ٢ كغ</a:t>
                      </a: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accent1"/>
                    </a:solidFill>
                  </a:tcPr>
                </a:tc>
                <a:tc hMerge="1">
                  <a:txBody>
                    <a:bodyPr/>
                    <a:lstStyle/>
                    <a:p>
                      <a:pPr>
                        <a:buNone/>
                      </a:pPr>
                      <a:endParaRPr lang="en-US" sz="1400" b="1" cap="none" spc="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174595" marR="174595" marT="174595" marB="174595" anchor="ctr">
                    <a:lnL w="12700" cmpd="sng">
                      <a:noFill/>
                      <a:prstDash val="solid"/>
                    </a:lnL>
                    <a:lnR w="12700" cmpd="sng">
                      <a:noFill/>
                      <a:prstDash val="solid"/>
                    </a:lnR>
                    <a:lnT w="12700" cmpd="sng">
                      <a:noFill/>
                      <a:prstDash val="solid"/>
                    </a:lnT>
                    <a:lnB w="12700" cmpd="sng">
                      <a:noFill/>
                      <a:prstDash val="solid"/>
                    </a:lnB>
                    <a:noFill/>
                  </a:tcPr>
                </a:tc>
                <a:tc hMerge="1">
                  <a:txBody>
                    <a:bodyPr/>
                    <a:lstStyle/>
                    <a:p>
                      <a:pPr>
                        <a:buNone/>
                      </a:pPr>
                      <a:endParaRPr lang="en-US" sz="1400" b="1" cap="none" spc="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174595" marR="174595" marT="174595" marB="17459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33807483"/>
                  </a:ext>
                </a:extLst>
              </a:tr>
            </a:tbl>
          </a:graphicData>
        </a:graphic>
      </p:graphicFrame>
      <p:graphicFrame>
        <p:nvGraphicFramePr>
          <p:cNvPr id="4" name="Table 3">
            <a:extLst>
              <a:ext uri="{FF2B5EF4-FFF2-40B4-BE49-F238E27FC236}">
                <a16:creationId xmlns:a16="http://schemas.microsoft.com/office/drawing/2014/main" id="{C07970F3-6A59-6123-D77F-530BEB13F091}"/>
              </a:ext>
            </a:extLst>
          </p:cNvPr>
          <p:cNvGraphicFramePr>
            <a:graphicFrameLocks noGrp="1"/>
          </p:cNvGraphicFramePr>
          <p:nvPr>
            <p:extLst>
              <p:ext uri="{D42A27DB-BD31-4B8C-83A1-F6EECF244321}">
                <p14:modId xmlns:p14="http://schemas.microsoft.com/office/powerpoint/2010/main" val="3960065578"/>
              </p:ext>
            </p:extLst>
          </p:nvPr>
        </p:nvGraphicFramePr>
        <p:xfrm>
          <a:off x="185444" y="125743"/>
          <a:ext cx="6515100" cy="952932"/>
        </p:xfrm>
        <a:graphic>
          <a:graphicData uri="http://schemas.openxmlformats.org/drawingml/2006/table">
            <a:tbl>
              <a:tblPr firstRow="1" bandRow="1">
                <a:tableStyleId>{69012ECD-51FC-41F1-AA8D-1B2483CD663E}</a:tableStyleId>
              </a:tblPr>
              <a:tblGrid>
                <a:gridCol w="2688362">
                  <a:extLst>
                    <a:ext uri="{9D8B030D-6E8A-4147-A177-3AD203B41FA5}">
                      <a16:colId xmlns:a16="http://schemas.microsoft.com/office/drawing/2014/main" val="1029741935"/>
                    </a:ext>
                  </a:extLst>
                </a:gridCol>
                <a:gridCol w="3826738">
                  <a:extLst>
                    <a:ext uri="{9D8B030D-6E8A-4147-A177-3AD203B41FA5}">
                      <a16:colId xmlns:a16="http://schemas.microsoft.com/office/drawing/2014/main" val="1191191742"/>
                    </a:ext>
                  </a:extLst>
                </a:gridCol>
              </a:tblGrid>
              <a:tr h="343332">
                <a:tc>
                  <a:txBody>
                    <a:bodyPr/>
                    <a:lstStyle/>
                    <a:p>
                      <a:pPr marL="0" lvl="0" algn="r" defTabSz="914400" rtl="1" eaLnBrk="1" latinLnBrk="0" hangingPunct="1">
                        <a:lnSpc>
                          <a:spcPct val="100000"/>
                        </a:lnSpc>
                        <a:spcBef>
                          <a:spcPts val="0"/>
                        </a:spcBef>
                        <a:spcAft>
                          <a:spcPts val="0"/>
                        </a:spcAft>
                        <a:buNone/>
                      </a:pPr>
                      <a:r>
                        <a:rPr lang="en-US" sz="1400" b="1" i="0" kern="1200" noProof="0" dirty="0" err="1">
                          <a:solidFill>
                            <a:schemeClr val="bg1"/>
                          </a:solidFill>
                          <a:effectLst/>
                          <a:latin typeface="+mn-lt"/>
                          <a:ea typeface="+mn-ea"/>
                          <a:cs typeface="+mn-cs"/>
                        </a:rPr>
                        <a:t>حجم</a:t>
                      </a:r>
                      <a:r>
                        <a:rPr lang="en-US" sz="1400" b="1" i="0" kern="1200" noProof="0" dirty="0">
                          <a:solidFill>
                            <a:schemeClr val="bg1"/>
                          </a:solidFill>
                          <a:effectLst/>
                          <a:latin typeface="+mn-lt"/>
                          <a:ea typeface="+mn-ea"/>
                          <a:cs typeface="+mn-cs"/>
                        </a:rPr>
                        <a:t> </a:t>
                      </a:r>
                      <a:r>
                        <a:rPr lang="en-US" sz="1400" b="1" i="0" kern="1200" noProof="0" dirty="0" err="1">
                          <a:solidFill>
                            <a:schemeClr val="bg1"/>
                          </a:solidFill>
                          <a:effectLst/>
                          <a:latin typeface="+mn-lt"/>
                          <a:ea typeface="+mn-ea"/>
                          <a:cs typeface="+mn-cs"/>
                        </a:rPr>
                        <a:t>الأسرة</a:t>
                      </a:r>
                      <a:endParaRPr lang="en-US" sz="1400" b="1" i="0" kern="1200" noProof="0" dirty="0">
                        <a:solidFill>
                          <a:schemeClr val="bg1"/>
                        </a:solidFill>
                        <a:effectLst/>
                        <a:latin typeface="+mn-lt"/>
                        <a:ea typeface="+mn-ea"/>
                        <a:cs typeface="+mn-cs"/>
                      </a:endParaRPr>
                    </a:p>
                  </a:txBody>
                  <a:tcPr anchor="ctr"/>
                </a:tc>
                <a:tc>
                  <a:txBody>
                    <a:bodyPr/>
                    <a:lstStyle/>
                    <a:p>
                      <a:pPr marL="0" lvl="0" algn="r" defTabSz="914400" rtl="1" eaLnBrk="1" latinLnBrk="0" hangingPunct="1">
                        <a:lnSpc>
                          <a:spcPct val="100000"/>
                        </a:lnSpc>
                        <a:spcBef>
                          <a:spcPts val="0"/>
                        </a:spcBef>
                        <a:spcAft>
                          <a:spcPts val="0"/>
                        </a:spcAft>
                        <a:buNone/>
                      </a:pPr>
                      <a:r>
                        <a:rPr lang="en-US" sz="1400" b="1" i="0" kern="1200" noProof="0" dirty="0" err="1">
                          <a:solidFill>
                            <a:schemeClr val="bg1"/>
                          </a:solidFill>
                          <a:effectLst/>
                          <a:latin typeface="+mn-lt"/>
                          <a:ea typeface="+mn-ea"/>
                          <a:cs typeface="+mn-cs"/>
                        </a:rPr>
                        <a:t>حجم</a:t>
                      </a:r>
                      <a:r>
                        <a:rPr lang="en-US" sz="1400" b="1" i="0" kern="1200" noProof="0" dirty="0">
                          <a:solidFill>
                            <a:schemeClr val="bg1"/>
                          </a:solidFill>
                          <a:effectLst/>
                          <a:latin typeface="+mn-lt"/>
                          <a:ea typeface="+mn-ea"/>
                          <a:cs typeface="+mn-cs"/>
                        </a:rPr>
                        <a:t> </a:t>
                      </a:r>
                      <a:r>
                        <a:rPr lang="en-US" sz="1400" b="1" i="0" kern="1200" noProof="0" dirty="0" err="1">
                          <a:solidFill>
                            <a:schemeClr val="bg1"/>
                          </a:solidFill>
                          <a:effectLst/>
                          <a:latin typeface="+mn-lt"/>
                          <a:ea typeface="+mn-ea"/>
                          <a:cs typeface="+mn-cs"/>
                        </a:rPr>
                        <a:t>المأوى</a:t>
                      </a:r>
                      <a:endParaRPr lang="en-US" sz="1400" b="1" i="0" kern="1200" noProof="0" dirty="0">
                        <a:solidFill>
                          <a:schemeClr val="bg1"/>
                        </a:solidFill>
                        <a:effectLst/>
                        <a:latin typeface="+mn-lt"/>
                        <a:ea typeface="+mn-ea"/>
                        <a:cs typeface="+mn-cs"/>
                      </a:endParaRPr>
                    </a:p>
                  </a:txBody>
                  <a:tcPr anchor="ctr"/>
                </a:tc>
                <a:extLst>
                  <a:ext uri="{0D108BD9-81ED-4DB2-BD59-A6C34878D82A}">
                    <a16:rowId xmlns:a16="http://schemas.microsoft.com/office/drawing/2014/main" val="1968999540"/>
                  </a:ext>
                </a:extLst>
              </a:tr>
              <a:tr h="292100">
                <a:tc>
                  <a:txBody>
                    <a:bodyPr/>
                    <a:lstStyle/>
                    <a:p>
                      <a:pPr algn="ctr"/>
                      <a:r>
                        <a:rPr lang="en-GB" sz="1400" dirty="0">
                          <a:solidFill>
                            <a:schemeClr val="tx1"/>
                          </a:solidFill>
                          <a:ea typeface="Calibri"/>
                          <a:cs typeface="+mn-cs"/>
                          <a:sym typeface="Calibri"/>
                        </a:rPr>
                        <a:t>٣</a:t>
                      </a:r>
                      <a:endParaRPr lang="en-GB" sz="1400" b="1" dirty="0">
                        <a:latin typeface="Calibri"/>
                        <a:ea typeface="Calibri"/>
                        <a:cs typeface="+mn-cs"/>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LB" sz="1400" dirty="0">
                          <a:solidFill>
                            <a:schemeClr val="tx1"/>
                          </a:solidFill>
                          <a:ea typeface="Calibri"/>
                          <a:cs typeface="+mn-cs"/>
                          <a:sym typeface="Calibri"/>
                        </a:rPr>
                        <a:t>٣٫٦ × ٣٫٦ = ١٣ م²</a:t>
                      </a:r>
                    </a:p>
                  </a:txBody>
                  <a:tcPr anchor="ctr"/>
                </a:tc>
                <a:extLst>
                  <a:ext uri="{0D108BD9-81ED-4DB2-BD59-A6C34878D82A}">
                    <a16:rowId xmlns:a16="http://schemas.microsoft.com/office/drawing/2014/main" val="3460117506"/>
                  </a:ext>
                </a:extLst>
              </a:tr>
              <a:tr h="254825">
                <a:tc>
                  <a:txBody>
                    <a:bodyPr/>
                    <a:lstStyle/>
                    <a:p>
                      <a:pPr algn="ctr"/>
                      <a:r>
                        <a:rPr lang="en-US" sz="1400" b="1" dirty="0">
                          <a:latin typeface="Calibri"/>
                          <a:ea typeface="Calibri"/>
                          <a:cs typeface="+mn-cs"/>
                        </a:rPr>
                        <a:t>٤</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47129173"/>
                  </a:ext>
                </a:extLst>
              </a:tr>
            </a:tbl>
          </a:graphicData>
        </a:graphic>
      </p:graphicFrame>
      <p:grpSp>
        <p:nvGrpSpPr>
          <p:cNvPr id="52" name="Group 51">
            <a:extLst>
              <a:ext uri="{FF2B5EF4-FFF2-40B4-BE49-F238E27FC236}">
                <a16:creationId xmlns:a16="http://schemas.microsoft.com/office/drawing/2014/main" id="{E7AD9DA8-C13D-6CF2-82FE-AA73C4EB7159}"/>
              </a:ext>
            </a:extLst>
          </p:cNvPr>
          <p:cNvGrpSpPr/>
          <p:nvPr/>
        </p:nvGrpSpPr>
        <p:grpSpPr>
          <a:xfrm>
            <a:off x="152400" y="1196102"/>
            <a:ext cx="4548885" cy="4217926"/>
            <a:chOff x="1219222" y="2269773"/>
            <a:chExt cx="4548885" cy="4217926"/>
          </a:xfrm>
        </p:grpSpPr>
        <p:grpSp>
          <p:nvGrpSpPr>
            <p:cNvPr id="135" name="Group 134">
              <a:extLst>
                <a:ext uri="{FF2B5EF4-FFF2-40B4-BE49-F238E27FC236}">
                  <a16:creationId xmlns:a16="http://schemas.microsoft.com/office/drawing/2014/main" id="{4C2928A7-7828-C672-2190-7793FD66EDB2}"/>
                </a:ext>
              </a:extLst>
            </p:cNvPr>
            <p:cNvGrpSpPr/>
            <p:nvPr/>
          </p:nvGrpSpPr>
          <p:grpSpPr>
            <a:xfrm>
              <a:off x="1219222" y="2269773"/>
              <a:ext cx="4548885" cy="4217926"/>
              <a:chOff x="215360" y="355638"/>
              <a:chExt cx="2950553" cy="2735884"/>
            </a:xfrm>
          </p:grpSpPr>
          <p:pic>
            <p:nvPicPr>
              <p:cNvPr id="119" name="Picture 118" descr="A black background with a white square&#10;&#10;AI-generated content may be incorrect.">
                <a:extLst>
                  <a:ext uri="{FF2B5EF4-FFF2-40B4-BE49-F238E27FC236}">
                    <a16:creationId xmlns:a16="http://schemas.microsoft.com/office/drawing/2014/main" id="{0BAB1DCE-F69B-C23F-3FD0-05CFA021C27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5400000">
                <a:off x="1363817" y="2281968"/>
                <a:ext cx="814229" cy="804879"/>
              </a:xfrm>
              <a:prstGeom prst="rect">
                <a:avLst/>
              </a:prstGeom>
            </p:spPr>
          </p:pic>
          <p:pic>
            <p:nvPicPr>
              <p:cNvPr id="120" name="Picture 119" descr="A white banner on a black background&#10;&#10;AI-generated content may be incorrect.">
                <a:extLst>
                  <a:ext uri="{FF2B5EF4-FFF2-40B4-BE49-F238E27FC236}">
                    <a16:creationId xmlns:a16="http://schemas.microsoft.com/office/drawing/2014/main" id="{9E433859-9557-6A11-D491-3942D93C69B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10800000">
                <a:off x="1024196" y="2266850"/>
                <a:ext cx="449889" cy="782855"/>
              </a:xfrm>
              <a:prstGeom prst="rect">
                <a:avLst/>
              </a:prstGeom>
            </p:spPr>
          </p:pic>
          <p:pic>
            <p:nvPicPr>
              <p:cNvPr id="121" name="Picture 120" descr="A white and gold shelf&#10;&#10;AI-generated content may be incorrect.">
                <a:extLst>
                  <a:ext uri="{FF2B5EF4-FFF2-40B4-BE49-F238E27FC236}">
                    <a16:creationId xmlns:a16="http://schemas.microsoft.com/office/drawing/2014/main" id="{76D7D814-A9CC-DD23-7CFB-562AA3718E5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16200000">
                <a:off x="217779" y="1515853"/>
                <a:ext cx="775951" cy="780788"/>
              </a:xfrm>
              <a:prstGeom prst="rect">
                <a:avLst/>
              </a:prstGeom>
            </p:spPr>
          </p:pic>
          <p:grpSp>
            <p:nvGrpSpPr>
              <p:cNvPr id="126" name="Group 125">
                <a:extLst>
                  <a:ext uri="{FF2B5EF4-FFF2-40B4-BE49-F238E27FC236}">
                    <a16:creationId xmlns:a16="http://schemas.microsoft.com/office/drawing/2014/main" id="{2E0C8596-0F58-E187-1A26-FDD8C4502683}"/>
                  </a:ext>
                </a:extLst>
              </p:cNvPr>
              <p:cNvGrpSpPr/>
              <p:nvPr/>
            </p:nvGrpSpPr>
            <p:grpSpPr>
              <a:xfrm rot="10800000">
                <a:off x="2088823" y="1233301"/>
                <a:ext cx="791000" cy="1112090"/>
                <a:chOff x="367761" y="1525032"/>
                <a:chExt cx="791000" cy="1112090"/>
              </a:xfrm>
            </p:grpSpPr>
            <p:pic>
              <p:nvPicPr>
                <p:cNvPr id="124" name="Picture 123" descr="A white and gold shelf&#10;&#10;AI-generated content may be incorrect.">
                  <a:extLst>
                    <a:ext uri="{FF2B5EF4-FFF2-40B4-BE49-F238E27FC236}">
                      <a16:creationId xmlns:a16="http://schemas.microsoft.com/office/drawing/2014/main" id="{4CF466CE-7EC0-7FA1-90C0-D80D1A0F660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16200000">
                  <a:off x="370179" y="1858753"/>
                  <a:ext cx="775951" cy="780788"/>
                </a:xfrm>
                <a:prstGeom prst="rect">
                  <a:avLst/>
                </a:prstGeom>
              </p:spPr>
            </p:pic>
            <p:pic>
              <p:nvPicPr>
                <p:cNvPr id="125" name="Picture 124" descr="A white banner on a black background&#10;&#10;AI-generated content may be incorrect.">
                  <a:extLst>
                    <a:ext uri="{FF2B5EF4-FFF2-40B4-BE49-F238E27FC236}">
                      <a16:creationId xmlns:a16="http://schemas.microsoft.com/office/drawing/2014/main" id="{B670FD6F-6945-8B43-C4EE-BEA83A36B7B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16200000">
                  <a:off x="538316" y="1354477"/>
                  <a:ext cx="449889" cy="791000"/>
                </a:xfrm>
                <a:prstGeom prst="rect">
                  <a:avLst/>
                </a:prstGeom>
              </p:spPr>
            </p:pic>
          </p:grpSp>
          <p:pic>
            <p:nvPicPr>
              <p:cNvPr id="74" name="Picture 73" descr="A screen shot of a white board&#10;&#10;AI-generated content may be incorrect.">
                <a:extLst>
                  <a:ext uri="{FF2B5EF4-FFF2-40B4-BE49-F238E27FC236}">
                    <a16:creationId xmlns:a16="http://schemas.microsoft.com/office/drawing/2014/main" id="{988E39DC-524B-2DC4-6E99-835E28E99953}"/>
                  </a:ext>
                </a:extLst>
              </p:cNvPr>
              <p:cNvPicPr>
                <a:picLocks noChangeAspect="1"/>
              </p:cNvPicPr>
              <p:nvPr/>
            </p:nvPicPr>
            <p:blipFill>
              <a:blip r:embed="rId8" cstate="screen">
                <a:extLst>
                  <a:ext uri="{28A0092B-C50C-407E-A947-70E740481C1C}">
                    <a14:useLocalDpi xmlns:a14="http://schemas.microsoft.com/office/drawing/2010/main"/>
                  </a:ext>
                </a:extLst>
              </a:blip>
              <a:srcRect t="-10043"/>
              <a:stretch/>
            </p:blipFill>
            <p:spPr>
              <a:xfrm>
                <a:off x="987310" y="434604"/>
                <a:ext cx="805875" cy="838031"/>
              </a:xfrm>
              <a:prstGeom prst="rect">
                <a:avLst/>
              </a:prstGeom>
            </p:spPr>
          </p:pic>
          <p:pic>
            <p:nvPicPr>
              <p:cNvPr id="115" name="Picture 114" descr="A white banner on a black background&#10;&#10;AI-generated content may be incorrect.">
                <a:extLst>
                  <a:ext uri="{FF2B5EF4-FFF2-40B4-BE49-F238E27FC236}">
                    <a16:creationId xmlns:a16="http://schemas.microsoft.com/office/drawing/2014/main" id="{D503BF9F-1AEC-88BB-77F4-2804C023B3D5}"/>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665029" y="504027"/>
                <a:ext cx="449889" cy="755611"/>
              </a:xfrm>
              <a:prstGeom prst="rect">
                <a:avLst/>
              </a:prstGeom>
            </p:spPr>
          </p:pic>
          <p:sp>
            <p:nvSpPr>
              <p:cNvPr id="63" name="Google Shape;219;p14">
                <a:extLst>
                  <a:ext uri="{FF2B5EF4-FFF2-40B4-BE49-F238E27FC236}">
                    <a16:creationId xmlns:a16="http://schemas.microsoft.com/office/drawing/2014/main" id="{AFF6B70E-2B52-E375-6B79-6D9576542AB5}"/>
                  </a:ext>
                </a:extLst>
              </p:cNvPr>
              <p:cNvSpPr txBox="1"/>
              <p:nvPr/>
            </p:nvSpPr>
            <p:spPr>
              <a:xfrm>
                <a:off x="1181112" y="734468"/>
                <a:ext cx="585945" cy="299008"/>
              </a:xfrm>
              <a:prstGeom prst="rect">
                <a:avLst/>
              </a:prstGeom>
              <a:noFill/>
              <a:ln>
                <a:noFill/>
              </a:ln>
            </p:spPr>
            <p:txBody>
              <a:bodyPr spcFirstLastPara="1" wrap="square" lIns="90786" tIns="45382" rIns="90786" bIns="45382" anchor="t" anchorCtr="0">
                <a:spAutoFit/>
              </a:bodyPr>
              <a:lstStyle/>
              <a:p>
                <a:r>
                  <a:rPr lang="en-GB" sz="1200" b="1" dirty="0" err="1">
                    <a:solidFill>
                      <a:srgbClr val="1155CC"/>
                    </a:solidFill>
                    <a:latin typeface="Aptos"/>
                    <a:ea typeface="Calibri"/>
                    <a:cs typeface="Calibri"/>
                    <a:sym typeface="Calibri"/>
                  </a:rPr>
                  <a:t>اللوح</a:t>
                </a:r>
                <a:r>
                  <a:rPr lang="en-GB" sz="1200" b="1" dirty="0">
                    <a:solidFill>
                      <a:srgbClr val="1155CC"/>
                    </a:solidFill>
                    <a:latin typeface="Aptos"/>
                    <a:ea typeface="Calibri"/>
                    <a:cs typeface="Calibri"/>
                    <a:sym typeface="Calibri"/>
                  </a:rPr>
                  <a:t> ١</a:t>
                </a:r>
                <a:endParaRPr lang="en-US" sz="1200" b="1" dirty="0">
                  <a:solidFill>
                    <a:srgbClr val="1155CC"/>
                  </a:solidFill>
                  <a:latin typeface="Aptos"/>
                  <a:ea typeface="Calibri"/>
                  <a:cs typeface="Calibri"/>
                </a:endParaRPr>
              </a:p>
              <a:p>
                <a:endParaRPr lang="en-GB" sz="1200" b="1" dirty="0">
                  <a:solidFill>
                    <a:srgbClr val="1155CC"/>
                  </a:solidFill>
                  <a:latin typeface="Calibri"/>
                  <a:ea typeface="Calibri"/>
                  <a:cs typeface="Calibri"/>
                </a:endParaRPr>
              </a:p>
            </p:txBody>
          </p:sp>
          <p:sp>
            <p:nvSpPr>
              <p:cNvPr id="64" name="Google Shape;219;p14">
                <a:extLst>
                  <a:ext uri="{FF2B5EF4-FFF2-40B4-BE49-F238E27FC236}">
                    <a16:creationId xmlns:a16="http://schemas.microsoft.com/office/drawing/2014/main" id="{413066F4-9D50-4A91-2489-C314001302D0}"/>
                  </a:ext>
                </a:extLst>
              </p:cNvPr>
              <p:cNvSpPr txBox="1"/>
              <p:nvPr/>
            </p:nvSpPr>
            <p:spPr>
              <a:xfrm>
                <a:off x="1676340" y="744909"/>
                <a:ext cx="585945" cy="299008"/>
              </a:xfrm>
              <a:prstGeom prst="rect">
                <a:avLst/>
              </a:prstGeom>
              <a:noFill/>
              <a:ln>
                <a:noFill/>
              </a:ln>
            </p:spPr>
            <p:txBody>
              <a:bodyPr spcFirstLastPara="1" wrap="square" lIns="90786" tIns="45382" rIns="90786" bIns="45382" anchor="t" anchorCtr="0">
                <a:spAutoFit/>
              </a:bodyPr>
              <a:lstStyle/>
              <a:p>
                <a:r>
                  <a:rPr lang="en-GB" sz="1200" b="1" dirty="0" err="1">
                    <a:solidFill>
                      <a:srgbClr val="1155CC"/>
                    </a:solidFill>
                    <a:latin typeface="Aptos"/>
                    <a:ea typeface="Calibri"/>
                    <a:cs typeface="Calibri"/>
                    <a:sym typeface="Calibri"/>
                  </a:rPr>
                  <a:t>اللوح</a:t>
                </a:r>
                <a:r>
                  <a:rPr lang="en-GB" sz="1200" b="1" dirty="0">
                    <a:solidFill>
                      <a:srgbClr val="1155CC"/>
                    </a:solidFill>
                    <a:latin typeface="Aptos"/>
                    <a:ea typeface="Calibri"/>
                    <a:cs typeface="Calibri"/>
                    <a:sym typeface="Calibri"/>
                  </a:rPr>
                  <a:t> ٤</a:t>
                </a:r>
                <a:endParaRPr lang="en-US" sz="1200" b="1" dirty="0">
                  <a:solidFill>
                    <a:srgbClr val="1155CC"/>
                  </a:solidFill>
                  <a:latin typeface="Aptos"/>
                  <a:ea typeface="Calibri"/>
                  <a:cs typeface="Calibri"/>
                  <a:sym typeface="Calibri"/>
                </a:endParaRPr>
              </a:p>
              <a:p>
                <a:endParaRPr lang="en-GB" sz="1200" b="1" dirty="0">
                  <a:solidFill>
                    <a:srgbClr val="1155CC"/>
                  </a:solidFill>
                  <a:latin typeface="Calibri"/>
                  <a:ea typeface="Calibri"/>
                  <a:cs typeface="Calibri"/>
                </a:endParaRPr>
              </a:p>
            </p:txBody>
          </p:sp>
          <p:sp>
            <p:nvSpPr>
              <p:cNvPr id="65" name="Google Shape;219;p14">
                <a:extLst>
                  <a:ext uri="{FF2B5EF4-FFF2-40B4-BE49-F238E27FC236}">
                    <a16:creationId xmlns:a16="http://schemas.microsoft.com/office/drawing/2014/main" id="{AAED5D6A-6EB8-B6FC-7D91-990CD7F92975}"/>
                  </a:ext>
                </a:extLst>
              </p:cNvPr>
              <p:cNvSpPr txBox="1"/>
              <p:nvPr/>
            </p:nvSpPr>
            <p:spPr>
              <a:xfrm rot="5400000">
                <a:off x="2115261" y="1572401"/>
                <a:ext cx="585945" cy="299008"/>
              </a:xfrm>
              <a:prstGeom prst="rect">
                <a:avLst/>
              </a:prstGeom>
              <a:noFill/>
              <a:ln>
                <a:noFill/>
              </a:ln>
            </p:spPr>
            <p:txBody>
              <a:bodyPr spcFirstLastPara="1" wrap="square" lIns="90786" tIns="45382" rIns="90786" bIns="45382" anchor="t" anchorCtr="0">
                <a:spAutoFit/>
              </a:bodyPr>
              <a:lstStyle/>
              <a:p>
                <a:r>
                  <a:rPr lang="en-GB" sz="1200" b="1" dirty="0" err="1">
                    <a:solidFill>
                      <a:srgbClr val="1155CC"/>
                    </a:solidFill>
                    <a:latin typeface="Aptos"/>
                    <a:ea typeface="Calibri"/>
                    <a:cs typeface="Calibri"/>
                    <a:sym typeface="Calibri"/>
                  </a:rPr>
                  <a:t>اللوح</a:t>
                </a:r>
                <a:r>
                  <a:rPr lang="en-GB" sz="1200" b="1" dirty="0">
                    <a:solidFill>
                      <a:srgbClr val="1155CC"/>
                    </a:solidFill>
                    <a:latin typeface="Aptos"/>
                    <a:ea typeface="Calibri"/>
                    <a:cs typeface="Calibri"/>
                    <a:sym typeface="Calibri"/>
                  </a:rPr>
                  <a:t> ٣</a:t>
                </a:r>
                <a:endParaRPr lang="en-US" sz="1200" b="1" dirty="0">
                  <a:solidFill>
                    <a:srgbClr val="1155CC"/>
                  </a:solidFill>
                  <a:latin typeface="Aptos"/>
                  <a:ea typeface="Calibri"/>
                  <a:cs typeface="Calibri"/>
                  <a:sym typeface="Calibri"/>
                </a:endParaRPr>
              </a:p>
              <a:p>
                <a:endParaRPr lang="en-GB" sz="1200" b="1" dirty="0">
                  <a:solidFill>
                    <a:srgbClr val="1155CC"/>
                  </a:solidFill>
                  <a:latin typeface="Calibri"/>
                  <a:ea typeface="Calibri"/>
                  <a:cs typeface="Calibri"/>
                </a:endParaRPr>
              </a:p>
            </p:txBody>
          </p:sp>
          <p:sp>
            <p:nvSpPr>
              <p:cNvPr id="66" name="Google Shape;219;p14">
                <a:extLst>
                  <a:ext uri="{FF2B5EF4-FFF2-40B4-BE49-F238E27FC236}">
                    <a16:creationId xmlns:a16="http://schemas.microsoft.com/office/drawing/2014/main" id="{B048B815-C808-261B-F1D3-A82506C725DE}"/>
                  </a:ext>
                </a:extLst>
              </p:cNvPr>
              <p:cNvSpPr txBox="1"/>
              <p:nvPr/>
            </p:nvSpPr>
            <p:spPr>
              <a:xfrm rot="5400000">
                <a:off x="2136751" y="2059936"/>
                <a:ext cx="585945" cy="299008"/>
              </a:xfrm>
              <a:prstGeom prst="rect">
                <a:avLst/>
              </a:prstGeom>
              <a:noFill/>
              <a:ln>
                <a:noFill/>
              </a:ln>
            </p:spPr>
            <p:txBody>
              <a:bodyPr spcFirstLastPara="1" wrap="square" lIns="90786" tIns="45382" rIns="90786" bIns="45382" anchor="t" anchorCtr="0">
                <a:spAutoFit/>
              </a:bodyPr>
              <a:lstStyle/>
              <a:p>
                <a:r>
                  <a:rPr lang="en-GB" sz="1200" b="1" dirty="0" err="1">
                    <a:solidFill>
                      <a:srgbClr val="1155CC"/>
                    </a:solidFill>
                    <a:latin typeface="Aptos"/>
                    <a:ea typeface="Calibri"/>
                    <a:cs typeface="Calibri"/>
                    <a:sym typeface="Calibri"/>
                  </a:rPr>
                  <a:t>اللوح</a:t>
                </a:r>
                <a:r>
                  <a:rPr lang="en-GB" sz="1200" b="1" dirty="0">
                    <a:solidFill>
                      <a:srgbClr val="1155CC"/>
                    </a:solidFill>
                    <a:latin typeface="Aptos"/>
                    <a:ea typeface="Calibri"/>
                    <a:cs typeface="Calibri"/>
                    <a:sym typeface="Calibri"/>
                  </a:rPr>
                  <a:t> ٤</a:t>
                </a:r>
                <a:endParaRPr lang="en-US" sz="1200" b="1" dirty="0">
                  <a:solidFill>
                    <a:srgbClr val="1155CC"/>
                  </a:solidFill>
                  <a:latin typeface="Aptos"/>
                  <a:ea typeface="Calibri"/>
                  <a:cs typeface="Calibri"/>
                  <a:sym typeface="Calibri"/>
                </a:endParaRPr>
              </a:p>
              <a:p>
                <a:endParaRPr lang="en-GB" sz="1200" b="1" dirty="0">
                  <a:solidFill>
                    <a:srgbClr val="1155CC"/>
                  </a:solidFill>
                  <a:latin typeface="Calibri"/>
                  <a:ea typeface="Calibri"/>
                  <a:cs typeface="Calibri"/>
                </a:endParaRPr>
              </a:p>
            </p:txBody>
          </p:sp>
          <p:sp>
            <p:nvSpPr>
              <p:cNvPr id="67" name="Google Shape;219;p14">
                <a:extLst>
                  <a:ext uri="{FF2B5EF4-FFF2-40B4-BE49-F238E27FC236}">
                    <a16:creationId xmlns:a16="http://schemas.microsoft.com/office/drawing/2014/main" id="{C47F997B-76E4-AF62-6AF9-ED283AC0AAE7}"/>
                  </a:ext>
                </a:extLst>
              </p:cNvPr>
              <p:cNvSpPr txBox="1"/>
              <p:nvPr/>
            </p:nvSpPr>
            <p:spPr>
              <a:xfrm>
                <a:off x="1556449" y="2587057"/>
                <a:ext cx="585945" cy="299008"/>
              </a:xfrm>
              <a:prstGeom prst="rect">
                <a:avLst/>
              </a:prstGeom>
              <a:noFill/>
              <a:ln>
                <a:noFill/>
              </a:ln>
            </p:spPr>
            <p:txBody>
              <a:bodyPr spcFirstLastPara="1" wrap="square" lIns="90786" tIns="45382" rIns="90786" bIns="45382" anchor="t" anchorCtr="0">
                <a:spAutoFit/>
              </a:bodyPr>
              <a:lstStyle/>
              <a:p>
                <a:r>
                  <a:rPr lang="en-GB" sz="1200" b="1" dirty="0" err="1">
                    <a:solidFill>
                      <a:srgbClr val="1155CC"/>
                    </a:solidFill>
                    <a:latin typeface="Aptos"/>
                    <a:ea typeface="Calibri"/>
                    <a:cs typeface="Calibri"/>
                    <a:sym typeface="Calibri"/>
                  </a:rPr>
                  <a:t>اللوح</a:t>
                </a:r>
                <a:r>
                  <a:rPr lang="en-GB" sz="1200" b="1" dirty="0">
                    <a:solidFill>
                      <a:srgbClr val="1155CC"/>
                    </a:solidFill>
                    <a:latin typeface="Aptos"/>
                    <a:ea typeface="Calibri"/>
                    <a:cs typeface="Calibri"/>
                    <a:sym typeface="Calibri"/>
                  </a:rPr>
                  <a:t> ٥</a:t>
                </a:r>
                <a:endParaRPr lang="en-US" sz="1200" b="1" dirty="0">
                  <a:solidFill>
                    <a:srgbClr val="1155CC"/>
                  </a:solidFill>
                  <a:latin typeface="Aptos"/>
                  <a:ea typeface="Calibri"/>
                  <a:cs typeface="Calibri"/>
                  <a:sym typeface="Calibri"/>
                </a:endParaRPr>
              </a:p>
              <a:p>
                <a:endParaRPr lang="en-GB" sz="1200" b="1" dirty="0">
                  <a:solidFill>
                    <a:srgbClr val="1155CC"/>
                  </a:solidFill>
                  <a:latin typeface="Calibri"/>
                  <a:ea typeface="Calibri"/>
                  <a:cs typeface="Calibri"/>
                </a:endParaRPr>
              </a:p>
            </p:txBody>
          </p:sp>
          <p:sp>
            <p:nvSpPr>
              <p:cNvPr id="68" name="Google Shape;219;p14">
                <a:extLst>
                  <a:ext uri="{FF2B5EF4-FFF2-40B4-BE49-F238E27FC236}">
                    <a16:creationId xmlns:a16="http://schemas.microsoft.com/office/drawing/2014/main" id="{509C2869-CDA3-B886-76C1-C08240BDA7BE}"/>
                  </a:ext>
                </a:extLst>
              </p:cNvPr>
              <p:cNvSpPr txBox="1"/>
              <p:nvPr/>
            </p:nvSpPr>
            <p:spPr>
              <a:xfrm>
                <a:off x="1044899" y="2587058"/>
                <a:ext cx="585945" cy="299008"/>
              </a:xfrm>
              <a:prstGeom prst="rect">
                <a:avLst/>
              </a:prstGeom>
              <a:noFill/>
              <a:ln>
                <a:noFill/>
              </a:ln>
            </p:spPr>
            <p:txBody>
              <a:bodyPr spcFirstLastPara="1" wrap="square" lIns="90786" tIns="45382" rIns="90786" bIns="45382" anchor="t" anchorCtr="0">
                <a:spAutoFit/>
              </a:bodyPr>
              <a:lstStyle/>
              <a:p>
                <a:r>
                  <a:rPr lang="en-GB" sz="1200" b="1" dirty="0" err="1">
                    <a:solidFill>
                      <a:srgbClr val="1155CC"/>
                    </a:solidFill>
                    <a:latin typeface="Aptos"/>
                    <a:ea typeface="Calibri"/>
                    <a:cs typeface="Calibri"/>
                    <a:sym typeface="Calibri"/>
                  </a:rPr>
                  <a:t>اللوح</a:t>
                </a:r>
                <a:r>
                  <a:rPr lang="en-GB" sz="1200" b="1" dirty="0">
                    <a:solidFill>
                      <a:srgbClr val="1155CC"/>
                    </a:solidFill>
                    <a:latin typeface="Aptos"/>
                    <a:ea typeface="Calibri"/>
                    <a:cs typeface="Calibri"/>
                    <a:sym typeface="Calibri"/>
                  </a:rPr>
                  <a:t> ٤</a:t>
                </a:r>
                <a:endParaRPr lang="en-US" sz="1200" b="1" dirty="0">
                  <a:solidFill>
                    <a:srgbClr val="1155CC"/>
                  </a:solidFill>
                  <a:latin typeface="Aptos"/>
                  <a:ea typeface="Calibri"/>
                  <a:cs typeface="Calibri"/>
                  <a:sym typeface="Calibri"/>
                </a:endParaRPr>
              </a:p>
              <a:p>
                <a:endParaRPr lang="en-GB" sz="1200" b="1" dirty="0">
                  <a:solidFill>
                    <a:srgbClr val="1155CC"/>
                  </a:solidFill>
                  <a:latin typeface="Calibri"/>
                  <a:ea typeface="Calibri"/>
                  <a:cs typeface="Calibri"/>
                </a:endParaRPr>
              </a:p>
            </p:txBody>
          </p:sp>
          <p:sp>
            <p:nvSpPr>
              <p:cNvPr id="88" name="Google Shape;257;g34b1dca1029_0_208">
                <a:extLst>
                  <a:ext uri="{FF2B5EF4-FFF2-40B4-BE49-F238E27FC236}">
                    <a16:creationId xmlns:a16="http://schemas.microsoft.com/office/drawing/2014/main" id="{460033E3-AC75-5CA4-BC1E-3229D2B3D7E7}"/>
                  </a:ext>
                </a:extLst>
              </p:cNvPr>
              <p:cNvSpPr txBox="1"/>
              <p:nvPr/>
            </p:nvSpPr>
            <p:spPr>
              <a:xfrm rot="5400000">
                <a:off x="2731916" y="1668837"/>
                <a:ext cx="568569" cy="29942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dirty="0">
                    <a:solidFill>
                      <a:schemeClr val="tx1"/>
                    </a:solidFill>
                    <a:ea typeface="Calibri"/>
                    <a:sym typeface="Calibri"/>
                  </a:rPr>
                  <a:t>٣٫٦ م</a:t>
                </a:r>
                <a:endParaRPr lang="en-US" sz="1200" dirty="0">
                  <a:solidFill>
                    <a:srgbClr val="595959"/>
                  </a:solidFill>
                  <a:ea typeface="Calibri"/>
                  <a:sym typeface="Calibri"/>
                </a:endParaRPr>
              </a:p>
              <a:p>
                <a:pPr marL="0" marR="0" lvl="0" indent="0" algn="l">
                  <a:spcBef>
                    <a:spcPts val="0"/>
                  </a:spcBef>
                  <a:spcAft>
                    <a:spcPts val="0"/>
                  </a:spcAft>
                  <a:buNone/>
                </a:pPr>
                <a:endParaRPr lang="en-GB" sz="1200" b="1" dirty="0">
                  <a:solidFill>
                    <a:srgbClr val="595959"/>
                  </a:solidFill>
                  <a:latin typeface="Calibri"/>
                  <a:ea typeface="Calibri"/>
                  <a:cs typeface="Calibri"/>
                </a:endParaRPr>
              </a:p>
            </p:txBody>
          </p:sp>
          <p:cxnSp>
            <p:nvCxnSpPr>
              <p:cNvPr id="89" name="Google Shape;128;g33c391d3f5e_2_7">
                <a:extLst>
                  <a:ext uri="{FF2B5EF4-FFF2-40B4-BE49-F238E27FC236}">
                    <a16:creationId xmlns:a16="http://schemas.microsoft.com/office/drawing/2014/main" id="{CE8E2B85-4B4C-9A57-5559-B7C0B68251FC}"/>
                  </a:ext>
                </a:extLst>
              </p:cNvPr>
              <p:cNvCxnSpPr>
                <a:cxnSpLocks/>
              </p:cNvCxnSpPr>
              <p:nvPr/>
            </p:nvCxnSpPr>
            <p:spPr>
              <a:xfrm>
                <a:off x="1044899" y="495162"/>
                <a:ext cx="1033668" cy="0"/>
              </a:xfrm>
              <a:prstGeom prst="straightConnector1">
                <a:avLst/>
              </a:prstGeom>
              <a:noFill/>
              <a:ln w="9525" cap="flat" cmpd="sng">
                <a:solidFill>
                  <a:srgbClr val="595959"/>
                </a:solidFill>
                <a:prstDash val="solid"/>
                <a:round/>
                <a:headEnd type="triangle" w="sm" len="sm"/>
                <a:tailEnd type="triangle" w="sm" len="sm"/>
              </a:ln>
            </p:spPr>
          </p:cxnSp>
          <p:cxnSp>
            <p:nvCxnSpPr>
              <p:cNvPr id="90" name="Google Shape;128;g33c391d3f5e_2_7">
                <a:extLst>
                  <a:ext uri="{FF2B5EF4-FFF2-40B4-BE49-F238E27FC236}">
                    <a16:creationId xmlns:a16="http://schemas.microsoft.com/office/drawing/2014/main" id="{02E7080A-31D1-9FDF-81DF-29BC0338E8E0}"/>
                  </a:ext>
                </a:extLst>
              </p:cNvPr>
              <p:cNvCxnSpPr>
                <a:cxnSpLocks/>
              </p:cNvCxnSpPr>
              <p:nvPr/>
            </p:nvCxnSpPr>
            <p:spPr>
              <a:xfrm flipV="1">
                <a:off x="2942095" y="1258020"/>
                <a:ext cx="0" cy="1019275"/>
              </a:xfrm>
              <a:prstGeom prst="straightConnector1">
                <a:avLst/>
              </a:prstGeom>
              <a:noFill/>
              <a:ln w="9525" cap="flat" cmpd="sng">
                <a:solidFill>
                  <a:srgbClr val="595959"/>
                </a:solidFill>
                <a:prstDash val="solid"/>
                <a:round/>
                <a:headEnd type="triangle" w="sm" len="sm"/>
                <a:tailEnd type="triangle" w="sm" len="sm"/>
              </a:ln>
            </p:spPr>
          </p:cxnSp>
          <p:pic>
            <p:nvPicPr>
              <p:cNvPr id="123" name="Picture 122" descr="A white banner on a black background&#10;&#10;AI-generated content may be incorrect.">
                <a:extLst>
                  <a:ext uri="{FF2B5EF4-FFF2-40B4-BE49-F238E27FC236}">
                    <a16:creationId xmlns:a16="http://schemas.microsoft.com/office/drawing/2014/main" id="{80CDFB95-E67E-8ABE-B1C0-250D7A78FA5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16200000">
                <a:off x="385916" y="1011576"/>
                <a:ext cx="449889" cy="791001"/>
              </a:xfrm>
              <a:prstGeom prst="rect">
                <a:avLst/>
              </a:prstGeom>
            </p:spPr>
          </p:pic>
          <p:sp>
            <p:nvSpPr>
              <p:cNvPr id="129" name="Google Shape;257;g34b1dca1029_0_208">
                <a:extLst>
                  <a:ext uri="{FF2B5EF4-FFF2-40B4-BE49-F238E27FC236}">
                    <a16:creationId xmlns:a16="http://schemas.microsoft.com/office/drawing/2014/main" id="{2E9EEA49-B2CA-606B-47FE-EF624ECCEB8B}"/>
                  </a:ext>
                </a:extLst>
              </p:cNvPr>
              <p:cNvSpPr txBox="1"/>
              <p:nvPr/>
            </p:nvSpPr>
            <p:spPr>
              <a:xfrm rot="5400">
                <a:off x="1439826" y="355638"/>
                <a:ext cx="568569" cy="17964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dirty="0">
                    <a:solidFill>
                      <a:schemeClr val="tx1"/>
                    </a:solidFill>
                    <a:ea typeface="Calibri"/>
                    <a:sym typeface="Calibri"/>
                  </a:rPr>
                  <a:t>٣٫٦ م</a:t>
                </a:r>
                <a:endParaRPr lang="en-US" sz="1200" dirty="0">
                  <a:solidFill>
                    <a:schemeClr val="tx1"/>
                  </a:solidFill>
                  <a:ea typeface="Calibri"/>
                  <a:sym typeface="Calibri"/>
                </a:endParaRPr>
              </a:p>
            </p:txBody>
          </p:sp>
          <p:sp>
            <p:nvSpPr>
              <p:cNvPr id="69" name="Google Shape;219;p14">
                <a:extLst>
                  <a:ext uri="{FF2B5EF4-FFF2-40B4-BE49-F238E27FC236}">
                    <a16:creationId xmlns:a16="http://schemas.microsoft.com/office/drawing/2014/main" id="{B83C56BD-0ECF-97A5-D009-06682DC5B0B0}"/>
                  </a:ext>
                </a:extLst>
              </p:cNvPr>
              <p:cNvSpPr txBox="1"/>
              <p:nvPr/>
            </p:nvSpPr>
            <p:spPr>
              <a:xfrm rot="16200000">
                <a:off x="379452" y="1365945"/>
                <a:ext cx="585945" cy="299008"/>
              </a:xfrm>
              <a:prstGeom prst="rect">
                <a:avLst/>
              </a:prstGeom>
              <a:noFill/>
              <a:ln>
                <a:noFill/>
              </a:ln>
            </p:spPr>
            <p:txBody>
              <a:bodyPr spcFirstLastPara="1" wrap="square" lIns="90786" tIns="45382" rIns="90786" bIns="45382" anchor="t" anchorCtr="0">
                <a:spAutoFit/>
              </a:bodyPr>
              <a:lstStyle/>
              <a:p>
                <a:r>
                  <a:rPr lang="en-GB" sz="1200" b="1" dirty="0" err="1">
                    <a:solidFill>
                      <a:srgbClr val="1155CC"/>
                    </a:solidFill>
                    <a:latin typeface="Aptos"/>
                    <a:ea typeface="Calibri"/>
                    <a:cs typeface="Calibri"/>
                    <a:sym typeface="Calibri"/>
                  </a:rPr>
                  <a:t>اللوح</a:t>
                </a:r>
                <a:r>
                  <a:rPr lang="en-GB" sz="1200" b="1" dirty="0">
                    <a:solidFill>
                      <a:srgbClr val="1155CC"/>
                    </a:solidFill>
                    <a:latin typeface="Aptos"/>
                    <a:ea typeface="Calibri"/>
                    <a:cs typeface="Calibri"/>
                    <a:sym typeface="Calibri"/>
                  </a:rPr>
                  <a:t> ٣</a:t>
                </a:r>
                <a:endParaRPr lang="en-US" sz="1200" b="1" dirty="0">
                  <a:solidFill>
                    <a:srgbClr val="1155CC"/>
                  </a:solidFill>
                  <a:latin typeface="Aptos"/>
                  <a:ea typeface="Calibri"/>
                  <a:cs typeface="Calibri"/>
                  <a:sym typeface="Calibri"/>
                </a:endParaRPr>
              </a:p>
              <a:p>
                <a:endParaRPr lang="en-GB" sz="1200" b="1" dirty="0">
                  <a:solidFill>
                    <a:srgbClr val="1155CC"/>
                  </a:solidFill>
                  <a:latin typeface="Calibri"/>
                  <a:ea typeface="Calibri"/>
                  <a:cs typeface="Calibri"/>
                </a:endParaRPr>
              </a:p>
            </p:txBody>
          </p:sp>
          <p:sp>
            <p:nvSpPr>
              <p:cNvPr id="70" name="Google Shape;219;p14">
                <a:extLst>
                  <a:ext uri="{FF2B5EF4-FFF2-40B4-BE49-F238E27FC236}">
                    <a16:creationId xmlns:a16="http://schemas.microsoft.com/office/drawing/2014/main" id="{13F9349B-8D20-A6A2-1B5E-719E32F6C05A}"/>
                  </a:ext>
                </a:extLst>
              </p:cNvPr>
              <p:cNvSpPr txBox="1"/>
              <p:nvPr/>
            </p:nvSpPr>
            <p:spPr>
              <a:xfrm rot="16200000">
                <a:off x="384323" y="1824374"/>
                <a:ext cx="585945" cy="299008"/>
              </a:xfrm>
              <a:prstGeom prst="rect">
                <a:avLst/>
              </a:prstGeom>
              <a:noFill/>
              <a:ln>
                <a:noFill/>
              </a:ln>
            </p:spPr>
            <p:txBody>
              <a:bodyPr spcFirstLastPara="1" wrap="square" lIns="90786" tIns="45382" rIns="90786" bIns="45382" anchor="t" anchorCtr="0">
                <a:spAutoFit/>
              </a:bodyPr>
              <a:lstStyle/>
              <a:p>
                <a:r>
                  <a:rPr lang="en-GB" sz="1200" b="1" dirty="0" err="1">
                    <a:solidFill>
                      <a:srgbClr val="1155CC"/>
                    </a:solidFill>
                    <a:latin typeface="Aptos"/>
                    <a:ea typeface="Calibri"/>
                    <a:cs typeface="Calibri"/>
                    <a:sym typeface="Calibri"/>
                  </a:rPr>
                  <a:t>اللوح</a:t>
                </a:r>
                <a:r>
                  <a:rPr lang="en-GB" sz="1200" b="1" dirty="0">
                    <a:solidFill>
                      <a:srgbClr val="1155CC"/>
                    </a:solidFill>
                    <a:latin typeface="Aptos"/>
                    <a:ea typeface="Calibri"/>
                    <a:cs typeface="Calibri"/>
                    <a:sym typeface="Calibri"/>
                  </a:rPr>
                  <a:t> ٤</a:t>
                </a:r>
                <a:endParaRPr lang="en-US" sz="1200" b="1" dirty="0">
                  <a:solidFill>
                    <a:srgbClr val="1155CC"/>
                  </a:solidFill>
                  <a:latin typeface="Aptos"/>
                  <a:ea typeface="Calibri"/>
                  <a:cs typeface="Calibri"/>
                  <a:sym typeface="Calibri"/>
                </a:endParaRPr>
              </a:p>
              <a:p>
                <a:endParaRPr lang="en-GB" sz="1200" b="1" dirty="0">
                  <a:solidFill>
                    <a:srgbClr val="1155CC"/>
                  </a:solidFill>
                  <a:latin typeface="Calibri"/>
                  <a:ea typeface="Calibri"/>
                  <a:cs typeface="Calibri"/>
                </a:endParaRPr>
              </a:p>
            </p:txBody>
          </p:sp>
        </p:grpSp>
        <p:sp>
          <p:nvSpPr>
            <p:cNvPr id="17" name="TextBox 16">
              <a:extLst>
                <a:ext uri="{FF2B5EF4-FFF2-40B4-BE49-F238E27FC236}">
                  <a16:creationId xmlns:a16="http://schemas.microsoft.com/office/drawing/2014/main" id="{E7EF5521-ADE6-4495-7DC4-75547435FAF5}"/>
                </a:ext>
              </a:extLst>
            </p:cNvPr>
            <p:cNvSpPr txBox="1"/>
            <p:nvPr/>
          </p:nvSpPr>
          <p:spPr>
            <a:xfrm>
              <a:off x="2926713" y="4175708"/>
              <a:ext cx="1008605" cy="369332"/>
            </a:xfrm>
            <a:prstGeom prst="rect">
              <a:avLst/>
            </a:prstGeom>
            <a:noFill/>
          </p:spPr>
          <p:txBody>
            <a:bodyPr wrap="square">
              <a:spAutoFit/>
            </a:bodyPr>
            <a:lstStyle/>
            <a:p>
              <a:r>
                <a:rPr lang="ar-LB" dirty="0">
                  <a:ea typeface="Calibri"/>
                  <a:sym typeface="Calibri"/>
                </a:rPr>
                <a:t>١٣ م²</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sp>
        <p:nvSpPr>
          <p:cNvPr id="3" name="Google Shape;368;p16">
            <a:extLst>
              <a:ext uri="{FF2B5EF4-FFF2-40B4-BE49-F238E27FC236}">
                <a16:creationId xmlns:a16="http://schemas.microsoft.com/office/drawing/2014/main" id="{53ED1772-2433-77BD-D304-66E036F4C3DA}"/>
              </a:ext>
            </a:extLst>
          </p:cNvPr>
          <p:cNvSpPr txBox="1">
            <a:spLocks/>
          </p:cNvSpPr>
          <p:nvPr/>
        </p:nvSpPr>
        <p:spPr>
          <a:xfrm>
            <a:off x="0" y="9518776"/>
            <a:ext cx="1030371" cy="516277"/>
          </a:xfrm>
          <a:prstGeom prst="rect">
            <a:avLst/>
          </a:prstGeom>
        </p:spPr>
        <p:txBody>
          <a:bodyPr spcFirstLastPara="1" vert="horz" wrap="square" lIns="90786" tIns="45382" rIns="90786" bIns="45382" rtlCol="0" anchor="ctr" anchorCtr="0">
            <a:normAutofit/>
          </a:bodyPr>
          <a:lstStyle>
            <a:defPPr>
              <a:defRPr lang="en-GB"/>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LB" dirty="0">
                <a:latin typeface="Calibri" panose="020F0502020204030204" pitchFamily="34" charset="0"/>
                <a:ea typeface="Calibri" panose="020F0502020204030204" pitchFamily="34" charset="0"/>
              </a:rPr>
              <a:t>- صفحة</a:t>
            </a:r>
            <a:r>
              <a:rPr lang="en-US" dirty="0">
                <a:latin typeface="Calibri" panose="020F0502020204030204" pitchFamily="34" charset="0"/>
                <a:ea typeface="Calibri" panose="020F0502020204030204" pitchFamily="34" charset="0"/>
              </a:rPr>
              <a:t> ١٣ </a:t>
            </a:r>
            <a:r>
              <a:rPr lang="ar-LB" dirty="0">
                <a:latin typeface="Calibri" panose="020F0502020204030204" pitchFamily="34" charset="0"/>
                <a:ea typeface="Calibri" panose="020F0502020204030204" pitchFamily="34" charset="0"/>
              </a:rPr>
              <a:t>-</a:t>
            </a:r>
          </a:p>
        </p:txBody>
      </p:sp>
      <p:sp>
        <p:nvSpPr>
          <p:cNvPr id="7" name="TextBox 6">
            <a:extLst>
              <a:ext uri="{FF2B5EF4-FFF2-40B4-BE49-F238E27FC236}">
                <a16:creationId xmlns:a16="http://schemas.microsoft.com/office/drawing/2014/main" id="{35250874-5E54-2E08-398D-D8F837AC9213}"/>
              </a:ext>
            </a:extLst>
          </p:cNvPr>
          <p:cNvSpPr txBox="1"/>
          <p:nvPr/>
        </p:nvSpPr>
        <p:spPr>
          <a:xfrm>
            <a:off x="634236" y="9427442"/>
            <a:ext cx="6066308" cy="292388"/>
          </a:xfrm>
          <a:prstGeom prst="rect">
            <a:avLst/>
          </a:prstGeom>
          <a:noFill/>
        </p:spPr>
        <p:txBody>
          <a:bodyPr wrap="square" lIns="91440" tIns="45720" rIns="91440" bIns="45720" anchor="t">
            <a:spAutoFit/>
          </a:bodyPr>
          <a:lstStyle/>
          <a:p>
            <a:pPr algn="r" rtl="1"/>
            <a:r>
              <a:rPr lang="en-GB" sz="1300" b="1" dirty="0">
                <a:latin typeface="Arial" panose="020B0604020202020204" pitchFamily="34" charset="0"/>
                <a:ea typeface="+mn-lt"/>
                <a:cs typeface="Arial" panose="020B0604020202020204" pitchFamily="34" charset="0"/>
              </a:rPr>
              <a:t>*</a:t>
            </a:r>
            <a:r>
              <a:rPr lang="en-GB" sz="1300" b="1" dirty="0" err="1">
                <a:latin typeface="Arial" panose="020B0604020202020204" pitchFamily="34" charset="0"/>
                <a:ea typeface="+mn-lt"/>
                <a:cs typeface="Arial" panose="020B0604020202020204" pitchFamily="34" charset="0"/>
              </a:rPr>
              <a:t>يُنصَح</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بأن</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تختار</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الأسر</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أحجام</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الأبواب</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والنوافذ</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بما</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يتناسب</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مع</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احتياجاتها</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من</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الخصوصية</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والأمان</a:t>
            </a:r>
            <a:r>
              <a:rPr lang="en-GB" sz="1300" b="1" dirty="0">
                <a:latin typeface="Arial" panose="020B0604020202020204" pitchFamily="34" charset="0"/>
                <a:ea typeface="+mn-lt"/>
                <a:cs typeface="Arial" panose="020B0604020202020204" pitchFamily="34" charset="0"/>
              </a:rPr>
              <a:t>.</a:t>
            </a:r>
            <a:endParaRPr lang="en-US" sz="1300" b="1"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411124284"/>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FAC81-5C6B-7292-FB70-0FF14214B4A1}"/>
            </a:ext>
          </a:extLst>
        </p:cNvPr>
        <p:cNvGrpSpPr/>
        <p:nvPr/>
      </p:nvGrpSpPr>
      <p:grpSpPr>
        <a:xfrm>
          <a:off x="0" y="0"/>
          <a:ext cx="0" cy="0"/>
          <a:chOff x="0" y="0"/>
          <a:chExt cx="0" cy="0"/>
        </a:xfrm>
      </p:grpSpPr>
      <p:graphicFrame>
        <p:nvGraphicFramePr>
          <p:cNvPr id="121" name="Table 120">
            <a:extLst>
              <a:ext uri="{FF2B5EF4-FFF2-40B4-BE49-F238E27FC236}">
                <a16:creationId xmlns:a16="http://schemas.microsoft.com/office/drawing/2014/main" id="{ED3B25B2-1708-9129-9E7E-BCE9D853F930}"/>
              </a:ext>
            </a:extLst>
          </p:cNvPr>
          <p:cNvGraphicFramePr>
            <a:graphicFrameLocks noGrp="1"/>
          </p:cNvGraphicFramePr>
          <p:nvPr>
            <p:extLst>
              <p:ext uri="{D42A27DB-BD31-4B8C-83A1-F6EECF244321}">
                <p14:modId xmlns:p14="http://schemas.microsoft.com/office/powerpoint/2010/main" val="264271245"/>
              </p:ext>
            </p:extLst>
          </p:nvPr>
        </p:nvGraphicFramePr>
        <p:xfrm>
          <a:off x="128400" y="5059078"/>
          <a:ext cx="6515100" cy="4313936"/>
        </p:xfrm>
        <a:graphic>
          <a:graphicData uri="http://schemas.openxmlformats.org/drawingml/2006/table">
            <a:tbl>
              <a:tblPr firstRow="1" bandRow="1">
                <a:noFill/>
                <a:tableStyleId>{5C22544A-7EE6-4342-B048-85BDC9FD1C3A}</a:tableStyleId>
              </a:tblPr>
              <a:tblGrid>
                <a:gridCol w="1793533">
                  <a:extLst>
                    <a:ext uri="{9D8B030D-6E8A-4147-A177-3AD203B41FA5}">
                      <a16:colId xmlns:a16="http://schemas.microsoft.com/office/drawing/2014/main" val="406605047"/>
                    </a:ext>
                  </a:extLst>
                </a:gridCol>
                <a:gridCol w="2657240">
                  <a:extLst>
                    <a:ext uri="{9D8B030D-6E8A-4147-A177-3AD203B41FA5}">
                      <a16:colId xmlns:a16="http://schemas.microsoft.com/office/drawing/2014/main" val="1517818517"/>
                    </a:ext>
                  </a:extLst>
                </a:gridCol>
                <a:gridCol w="2064327">
                  <a:extLst>
                    <a:ext uri="{9D8B030D-6E8A-4147-A177-3AD203B41FA5}">
                      <a16:colId xmlns:a16="http://schemas.microsoft.com/office/drawing/2014/main" val="1220056983"/>
                    </a:ext>
                  </a:extLst>
                </a:gridCol>
              </a:tblGrid>
              <a:tr h="403601">
                <a:tc gridSpan="3">
                  <a:txBody>
                    <a:bodyPr/>
                    <a:lstStyle/>
                    <a:p>
                      <a:pPr lvl="0" algn="ctr">
                        <a:lnSpc>
                          <a:spcPct val="100000"/>
                        </a:lnSpc>
                        <a:spcBef>
                          <a:spcPts val="0"/>
                        </a:spcBef>
                        <a:spcAft>
                          <a:spcPts val="0"/>
                        </a:spcAft>
                        <a:buNone/>
                      </a:pPr>
                      <a:r>
                        <a:rPr lang="en-GB" sz="1400" b="1" i="0" u="none" strike="noStrike" noProof="0" dirty="0" err="1">
                          <a:solidFill>
                            <a:schemeClr val="tx2"/>
                          </a:solidFill>
                          <a:latin typeface="Arial" panose="020B0604020202020204" pitchFamily="34" charset="0"/>
                          <a:cs typeface="Arial" panose="020B0604020202020204" pitchFamily="34" charset="0"/>
                        </a:rPr>
                        <a:t>متطلبات</a:t>
                      </a:r>
                      <a:r>
                        <a:rPr lang="en-GB" sz="1400" b="1" i="0" u="none" strike="noStrike" noProof="0" dirty="0">
                          <a:solidFill>
                            <a:schemeClr val="tx2"/>
                          </a:solidFill>
                          <a:latin typeface="Arial" panose="020B0604020202020204" pitchFamily="34" charset="0"/>
                          <a:cs typeface="Arial" panose="020B0604020202020204" pitchFamily="34" charset="0"/>
                        </a:rPr>
                        <a:t> </a:t>
                      </a:r>
                      <a:r>
                        <a:rPr lang="en-GB" sz="1400" b="1" i="0" u="none" strike="noStrike" noProof="0" dirty="0" err="1">
                          <a:solidFill>
                            <a:schemeClr val="tx2"/>
                          </a:solidFill>
                          <a:latin typeface="Arial" panose="020B0604020202020204" pitchFamily="34" charset="0"/>
                          <a:cs typeface="Arial" panose="020B0604020202020204" pitchFamily="34" charset="0"/>
                        </a:rPr>
                        <a:t>المواد</a:t>
                      </a:r>
                      <a:r>
                        <a:rPr lang="en-GB" sz="1400" b="1" i="0" u="none" strike="noStrike" noProof="0" dirty="0">
                          <a:solidFill>
                            <a:schemeClr val="tx2"/>
                          </a:solidFill>
                          <a:latin typeface="Arial" panose="020B0604020202020204" pitchFamily="34" charset="0"/>
                          <a:cs typeface="Arial" panose="020B0604020202020204" pitchFamily="34" charset="0"/>
                        </a:rPr>
                        <a:t> </a:t>
                      </a:r>
                      <a:r>
                        <a:rPr lang="en-GB" sz="1400" b="1" i="0" u="none" strike="noStrike" noProof="0" dirty="0" err="1">
                          <a:solidFill>
                            <a:schemeClr val="tx2"/>
                          </a:solidFill>
                          <a:latin typeface="Arial" panose="020B0604020202020204" pitchFamily="34" charset="0"/>
                          <a:cs typeface="Arial" panose="020B0604020202020204" pitchFamily="34" charset="0"/>
                        </a:rPr>
                        <a:t>الأساسي</a:t>
                      </a:r>
                      <a:r>
                        <a:rPr lang="ar-LB" sz="1400" b="1" i="0" u="none" strike="noStrike" noProof="0" dirty="0">
                          <a:solidFill>
                            <a:schemeClr val="tx2"/>
                          </a:solidFill>
                          <a:latin typeface="Arial" panose="020B0604020202020204" pitchFamily="34" charset="0"/>
                          <a:cs typeface="+mn-cs"/>
                        </a:rPr>
                        <a:t>ّ</a:t>
                      </a:r>
                      <a:r>
                        <a:rPr lang="en-GB" sz="1400" b="1" i="0" u="none" strike="noStrike" noProof="0" dirty="0">
                          <a:solidFill>
                            <a:schemeClr val="tx2"/>
                          </a:solidFill>
                          <a:latin typeface="Arial" panose="020B0604020202020204" pitchFamily="34" charset="0"/>
                          <a:cs typeface="Arial" panose="020B0604020202020204" pitchFamily="34" charset="0"/>
                        </a:rPr>
                        <a:t>ة</a:t>
                      </a:r>
                    </a:p>
                  </a:txBody>
                  <a:tcPr marL="138176" marR="138176" marT="138176" marB="138176" anchor="ctr">
                    <a:lnL w="12700" cmpd="sng">
                      <a:noFill/>
                    </a:lnL>
                    <a:lnR w="12700" cmpd="sng">
                      <a:noFill/>
                    </a:lnR>
                    <a:lnT w="6350" cap="flat" cmpd="sng" algn="ctr">
                      <a:noFill/>
                      <a:prstDash val="solid"/>
                    </a:lnT>
                    <a:lnB w="19050" cap="flat" cmpd="sng" algn="ctr">
                      <a:noFill/>
                      <a:prstDash val="solid"/>
                    </a:lnB>
                    <a:solidFill>
                      <a:schemeClr val="bg1"/>
                    </a:solidFill>
                  </a:tcPr>
                </a:tc>
                <a:tc hMerge="1">
                  <a:txBody>
                    <a:bodyPr/>
                    <a:lstStyle/>
                    <a:p>
                      <a:pPr>
                        <a:buNone/>
                      </a:pPr>
                      <a:endParaRPr lang="en-US" sz="1600" b="1" cap="all" spc="15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74595" marR="174595" marT="174595" marB="174595" anchor="ctr">
                    <a:lnL w="12700" cmpd="sng">
                      <a:noFill/>
                    </a:lnL>
                    <a:lnR w="12700" cmpd="sng">
                      <a:noFill/>
                    </a:lnR>
                    <a:lnT w="6350" cap="flat" cmpd="sng" algn="ctr">
                      <a:noFill/>
                      <a:prstDash val="solid"/>
                    </a:lnT>
                    <a:lnB w="19050" cap="flat" cmpd="sng" algn="ctr">
                      <a:noFill/>
                      <a:prstDash val="solid"/>
                    </a:lnB>
                    <a:solidFill>
                      <a:schemeClr val="accent1"/>
                    </a:solidFill>
                  </a:tcPr>
                </a:tc>
                <a:tc hMerge="1">
                  <a:txBody>
                    <a:bodyPr/>
                    <a:lstStyle/>
                    <a:p>
                      <a:pPr>
                        <a:buNone/>
                      </a:pPr>
                      <a:endParaRPr lang="en-US" sz="1600" b="1" cap="all" spc="15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74595" marR="174595" marT="174595" marB="174595" anchor="ctr">
                    <a:lnL w="12700" cmpd="sng">
                      <a:noFill/>
                    </a:lnL>
                    <a:lnR w="12700" cmpd="sng">
                      <a:noFill/>
                    </a:lnR>
                    <a:lnT w="6350" cap="flat" cmpd="sng" algn="ctr">
                      <a:noFill/>
                      <a:prstDash val="solid"/>
                    </a:lnT>
                    <a:lnB w="19050" cap="flat" cmpd="sng" algn="ctr">
                      <a:noFill/>
                      <a:prstDash val="solid"/>
                    </a:lnB>
                    <a:solidFill>
                      <a:schemeClr val="accent1"/>
                    </a:solidFill>
                  </a:tcPr>
                </a:tc>
                <a:extLst>
                  <a:ext uri="{0D108BD9-81ED-4DB2-BD59-A6C34878D82A}">
                    <a16:rowId xmlns:a16="http://schemas.microsoft.com/office/drawing/2014/main" val="1880528613"/>
                  </a:ext>
                </a:extLst>
              </a:tr>
              <a:tr h="458692">
                <a:tc>
                  <a:txBody>
                    <a:bodyPr/>
                    <a:lstStyle/>
                    <a:p>
                      <a:pPr algn="r" rtl="1"/>
                      <a:r>
                        <a:rPr lang="ar-LB" sz="1400" b="1" i="0" kern="1200" dirty="0">
                          <a:solidFill>
                            <a:schemeClr val="bg1"/>
                          </a:solidFill>
                          <a:effectLst/>
                          <a:latin typeface="+mn-lt"/>
                          <a:ea typeface="+mn-ea"/>
                          <a:cs typeface="+mn-cs"/>
                        </a:rPr>
                        <a:t>كميّة الشادر</a:t>
                      </a:r>
                    </a:p>
                  </a:txBody>
                  <a:tcPr marL="138176" marR="138176" marT="138176" marB="138176">
                    <a:lnL w="12700" cmpd="sng">
                      <a:noFill/>
                    </a:lnL>
                    <a:lnR w="12700" cmpd="sng">
                      <a:noFill/>
                    </a:lnR>
                    <a:lnT w="6350" cap="flat" cmpd="sng" algn="ctr">
                      <a:noFill/>
                      <a:prstDash val="solid"/>
                    </a:lnT>
                    <a:lnB w="19050" cap="flat" cmpd="sng" algn="ctr">
                      <a:noFill/>
                      <a:prstDash val="solid"/>
                    </a:lnB>
                    <a:solidFill>
                      <a:schemeClr val="accent1"/>
                    </a:solidFill>
                  </a:tcPr>
                </a:tc>
                <a:tc>
                  <a:txBody>
                    <a:bodyPr/>
                    <a:lstStyle/>
                    <a:p>
                      <a:pPr algn="r" rtl="1"/>
                      <a:r>
                        <a:rPr lang="ar-LB" sz="1400" b="1" i="0" kern="1200" dirty="0">
                          <a:solidFill>
                            <a:schemeClr val="bg1"/>
                          </a:solidFill>
                          <a:effectLst/>
                          <a:latin typeface="+mn-lt"/>
                          <a:ea typeface="+mn-ea"/>
                          <a:cs typeface="+mn-cs"/>
                        </a:rPr>
                        <a:t>كميّة الخشب</a:t>
                      </a:r>
                    </a:p>
                  </a:txBody>
                  <a:tcPr marL="138176" marR="138176" marT="138176" marB="138176">
                    <a:lnL w="12700" cmpd="sng">
                      <a:noFill/>
                    </a:lnL>
                    <a:lnR w="12700" cmpd="sng">
                      <a:noFill/>
                    </a:lnR>
                    <a:lnT w="6350" cap="flat" cmpd="sng" algn="ctr">
                      <a:noFill/>
                      <a:prstDash val="solid"/>
                    </a:lnT>
                    <a:lnB w="19050" cap="flat" cmpd="sng" algn="ctr">
                      <a:noFill/>
                      <a:prstDash val="solid"/>
                    </a:lnB>
                    <a:solidFill>
                      <a:schemeClr val="accent1"/>
                    </a:solidFill>
                  </a:tcPr>
                </a:tc>
                <a:tc>
                  <a:txBody>
                    <a:bodyPr/>
                    <a:lstStyle/>
                    <a:p>
                      <a:pPr algn="r" rtl="1"/>
                      <a:r>
                        <a:rPr lang="ar-LB" sz="1400" b="1" i="0" kern="1200" dirty="0">
                          <a:solidFill>
                            <a:schemeClr val="bg1"/>
                          </a:solidFill>
                          <a:effectLst/>
                          <a:latin typeface="+mn-lt"/>
                          <a:ea typeface="+mn-ea"/>
                          <a:cs typeface="+mn-cs"/>
                        </a:rPr>
                        <a:t>مكوّنات المأوى</a:t>
                      </a:r>
                    </a:p>
                  </a:txBody>
                  <a:tcPr marL="138176" marR="138176" marT="138176" marB="138176">
                    <a:lnL w="12700" cmpd="sng">
                      <a:noFill/>
                    </a:lnL>
                    <a:lnR w="12700" cmpd="sng">
                      <a:noFill/>
                    </a:lnR>
                    <a:lnT w="6350" cap="flat" cmpd="sng" algn="ctr">
                      <a:noFill/>
                      <a:prstDash val="solid"/>
                    </a:lnT>
                    <a:lnB w="19050" cap="flat" cmpd="sng" algn="ctr">
                      <a:noFill/>
                      <a:prstDash val="solid"/>
                    </a:lnB>
                    <a:solidFill>
                      <a:schemeClr val="accent1"/>
                    </a:solidFill>
                  </a:tcPr>
                </a:tc>
                <a:extLst>
                  <a:ext uri="{0D108BD9-81ED-4DB2-BD59-A6C34878D82A}">
                    <a16:rowId xmlns:a16="http://schemas.microsoft.com/office/drawing/2014/main" val="4272634964"/>
                  </a:ext>
                </a:extLst>
              </a:tr>
              <a:tr h="445208">
                <a:tc>
                  <a:txBody>
                    <a:bodyPr/>
                    <a:lstStyle/>
                    <a:p>
                      <a:pPr lvl="0" algn="r" rtl="1">
                        <a:buNone/>
                      </a:pPr>
                      <a:r>
                        <a:rPr lang="en-US" sz="1200" b="0" i="0" u="none" strike="noStrike" cap="none" spc="0" noProof="0">
                          <a:solidFill>
                            <a:schemeClr val="tx1"/>
                          </a:solidFill>
                          <a:latin typeface="Arial" panose="020B0604020202020204" pitchFamily="34" charset="0"/>
                          <a:cs typeface="Arial" panose="020B0604020202020204" pitchFamily="34" charset="0"/>
                        </a:rPr>
                        <a:t>٢</a:t>
                      </a:r>
                      <a:endParaRPr lang="en-US" sz="1200" b="1" cap="none" spc="0">
                        <a:solidFill>
                          <a:schemeClr val="tx1"/>
                        </a:solidFill>
                        <a:latin typeface="Arial" panose="020B0604020202020204" pitchFamily="34" charset="0"/>
                        <a:ea typeface="Calibri"/>
                        <a:cs typeface="Arial" panose="020B0604020202020204" pitchFamily="34" charset="0"/>
                      </a:endParaRPr>
                    </a:p>
                  </a:txBody>
                  <a:tcPr marL="138176" marR="138176" marT="138176" marB="138176" anchor="ctr">
                    <a:lnL w="12700" cmpd="sng">
                      <a:noFill/>
                      <a:prstDash val="solid"/>
                    </a:lnL>
                    <a:lnR w="12700" cmpd="sng">
                      <a:noFill/>
                      <a:prstDash val="solid"/>
                    </a:lnR>
                    <a:lnT w="19050" cap="flat" cmpd="sng" algn="ctr">
                      <a:noFill/>
                      <a:prstDash val="solid"/>
                    </a:lnT>
                    <a:lnB w="12700" cmpd="sng">
                      <a:noFill/>
                      <a:prstDash val="solid"/>
                    </a:lnB>
                    <a:noFill/>
                  </a:tcPr>
                </a:tc>
                <a:tc>
                  <a:txBody>
                    <a:bodyPr/>
                    <a:lstStyle/>
                    <a:p>
                      <a:pPr lvl="0" algn="r" rtl="1">
                        <a:lnSpc>
                          <a:spcPct val="100000"/>
                        </a:lnSpc>
                        <a:spcBef>
                          <a:spcPts val="0"/>
                        </a:spcBef>
                        <a:spcAft>
                          <a:spcPts val="0"/>
                        </a:spcAft>
                        <a:buNone/>
                      </a:pPr>
                      <a:r>
                        <a:rPr lang="ar-LB" sz="1200" b="1" i="0" u="none" strike="noStrike" cap="none" spc="0" noProof="0" dirty="0">
                          <a:solidFill>
                            <a:schemeClr val="tx1"/>
                          </a:solidFill>
                          <a:latin typeface="Arial" panose="020B0604020202020204" pitchFamily="34" charset="0"/>
                          <a:cs typeface="+mn-cs"/>
                        </a:rPr>
                        <a:t>ألواح: </a:t>
                      </a:r>
                      <a:r>
                        <a:rPr lang="ar-LB" sz="1200" b="0" i="0" u="none" strike="noStrike" cap="none" spc="0" noProof="0" dirty="0">
                          <a:solidFill>
                            <a:schemeClr val="tx1"/>
                          </a:solidFill>
                          <a:latin typeface="Arial" panose="020B0604020202020204" pitchFamily="34" charset="0"/>
                          <a:cs typeface="+mn-cs"/>
                        </a:rPr>
                        <a:t>٦٨، </a:t>
                      </a:r>
                      <a:r>
                        <a:rPr lang="ar-LB" sz="1200" b="1" i="0" u="none" strike="noStrike" cap="none" spc="0" noProof="0" dirty="0">
                          <a:solidFill>
                            <a:schemeClr val="tx1"/>
                          </a:solidFill>
                          <a:latin typeface="Arial" panose="020B0604020202020204" pitchFamily="34" charset="0"/>
                          <a:cs typeface="+mn-cs"/>
                        </a:rPr>
                        <a:t>باب: </a:t>
                      </a:r>
                      <a:r>
                        <a:rPr lang="ar-LB" sz="1200" b="0" i="0" u="none" strike="noStrike" cap="none" spc="0" noProof="0" dirty="0">
                          <a:solidFill>
                            <a:schemeClr val="tx1"/>
                          </a:solidFill>
                          <a:latin typeface="Arial" panose="020B0604020202020204" pitchFamily="34" charset="0"/>
                          <a:cs typeface="+mn-cs"/>
                        </a:rPr>
                        <a:t>٣، </a:t>
                      </a:r>
                      <a:r>
                        <a:rPr lang="ar-LB" sz="1200" b="1" i="0" u="none" strike="noStrike" cap="none" spc="0" noProof="0" dirty="0">
                          <a:solidFill>
                            <a:schemeClr val="tx1"/>
                          </a:solidFill>
                          <a:latin typeface="Arial" panose="020B0604020202020204" pitchFamily="34" charset="0"/>
                          <a:cs typeface="+mn-cs"/>
                        </a:rPr>
                        <a:t>نوافذ: </a:t>
                      </a:r>
                      <a:r>
                        <a:rPr lang="ar-LB" sz="1200" b="0" i="0" u="none" strike="noStrike" cap="none" spc="0" noProof="0" dirty="0">
                          <a:solidFill>
                            <a:schemeClr val="tx1"/>
                          </a:solidFill>
                          <a:latin typeface="Arial" panose="020B0604020202020204" pitchFamily="34" charset="0"/>
                          <a:cs typeface="+mn-cs"/>
                        </a:rPr>
                        <a:t>٤، </a:t>
                      </a:r>
                      <a:r>
                        <a:rPr lang="ar-LB" sz="1200" b="1" i="0" u="none" strike="noStrike" cap="none" spc="0" noProof="0" dirty="0">
                          <a:solidFill>
                            <a:schemeClr val="tx1"/>
                          </a:solidFill>
                          <a:latin typeface="Arial" panose="020B0604020202020204" pitchFamily="34" charset="0"/>
                          <a:cs typeface="+mn-cs"/>
                        </a:rPr>
                        <a:t>تثبيت شادر الجدار: </a:t>
                      </a:r>
                      <a:r>
                        <a:rPr lang="ar-LB" sz="1200" b="0" i="0" u="none" strike="noStrike" cap="none" spc="0" noProof="0" dirty="0">
                          <a:solidFill>
                            <a:schemeClr val="tx1"/>
                          </a:solidFill>
                          <a:latin typeface="Arial" panose="020B0604020202020204" pitchFamily="34" charset="0"/>
                          <a:cs typeface="+mn-cs"/>
                        </a:rPr>
                        <a:t>٦،</a:t>
                      </a:r>
                      <a:r>
                        <a:rPr lang="ar-LB" sz="1200" b="1" i="0" u="none" strike="noStrike" cap="none" spc="0" noProof="0" dirty="0">
                          <a:solidFill>
                            <a:schemeClr val="tx1"/>
                          </a:solidFill>
                          <a:latin typeface="Arial" panose="020B0604020202020204" pitchFamily="34" charset="0"/>
                          <a:cs typeface="+mn-cs"/>
                        </a:rPr>
                        <a:t>دعامات الزوايا</a:t>
                      </a:r>
                      <a:r>
                        <a:rPr lang="ar-LB" sz="1200" b="0" i="0" u="none" strike="noStrike" cap="none" spc="0" noProof="0" dirty="0">
                          <a:solidFill>
                            <a:schemeClr val="tx1"/>
                          </a:solidFill>
                          <a:latin typeface="Arial" panose="020B0604020202020204" pitchFamily="34" charset="0"/>
                          <a:cs typeface="+mn-cs"/>
                        </a:rPr>
                        <a:t>: ١</a:t>
                      </a:r>
                      <a:endParaRPr lang="en-US" sz="1200" b="0" dirty="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9050" cap="flat" cmpd="sng" algn="ctr">
                      <a:noFill/>
                      <a:prstDash val="solid"/>
                    </a:lnT>
                    <a:lnB w="12700" cmpd="sng">
                      <a:noFill/>
                      <a:prstDash val="solid"/>
                    </a:lnB>
                    <a:noFill/>
                  </a:tcPr>
                </a:tc>
                <a:tc>
                  <a:txBody>
                    <a:bodyPr/>
                    <a:lstStyle/>
                    <a:p>
                      <a:pPr lvl="0" algn="r" rtl="1">
                        <a:lnSpc>
                          <a:spcPct val="100000"/>
                        </a:lnSpc>
                        <a:spcBef>
                          <a:spcPts val="0"/>
                        </a:spcBef>
                        <a:spcAft>
                          <a:spcPts val="0"/>
                        </a:spcAft>
                        <a:buNone/>
                      </a:pPr>
                      <a:r>
                        <a:rPr lang="en-US" sz="1200" b="1" i="0" u="none" strike="noStrike" cap="none" spc="0" noProof="0" err="1">
                          <a:solidFill>
                            <a:schemeClr val="tx1"/>
                          </a:solidFill>
                          <a:latin typeface="Arial" panose="020B0604020202020204" pitchFamily="34" charset="0"/>
                          <a:cs typeface="Arial" panose="020B0604020202020204" pitchFamily="34" charset="0"/>
                        </a:rPr>
                        <a:t>الجدران</a:t>
                      </a:r>
                      <a:endParaRPr lang="en-US" sz="1200" b="0" i="0" u="none" strike="noStrike" cap="none" spc="0" noProof="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3541994418"/>
                  </a:ext>
                </a:extLst>
              </a:tr>
              <a:tr h="522024">
                <a:tc>
                  <a:txBody>
                    <a:bodyPr/>
                    <a:lstStyle/>
                    <a:p>
                      <a:pPr lvl="0" algn="r" rtl="1">
                        <a:buNone/>
                      </a:pPr>
                      <a:r>
                        <a:rPr lang="en-US" sz="1200" b="0" i="0" u="none" strike="noStrike" cap="none" spc="0" noProof="0">
                          <a:solidFill>
                            <a:schemeClr val="tx1"/>
                          </a:solidFill>
                          <a:latin typeface="Arial" panose="020B0604020202020204" pitchFamily="34" charset="0"/>
                          <a:cs typeface="Arial" panose="020B0604020202020204" pitchFamily="34" charset="0"/>
                        </a:rPr>
                        <a:t>٢</a:t>
                      </a:r>
                      <a:endParaRPr lang="en-US" sz="1200" b="1" cap="none" spc="0">
                        <a:solidFill>
                          <a:schemeClr val="tx1"/>
                        </a:solidFill>
                        <a:latin typeface="Arial" panose="020B0604020202020204" pitchFamily="34" charset="0"/>
                        <a:ea typeface="Calibri"/>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lvl="0" algn="r" rtl="1">
                        <a:lnSpc>
                          <a:spcPct val="100000"/>
                        </a:lnSpc>
                        <a:spcBef>
                          <a:spcPts val="0"/>
                        </a:spcBef>
                        <a:spcAft>
                          <a:spcPts val="0"/>
                        </a:spcAft>
                        <a:buNone/>
                      </a:pPr>
                      <a:r>
                        <a:rPr lang="ar-LB" sz="1200" b="1" i="0" u="none" strike="noStrike" cap="none" spc="0" noProof="0" dirty="0" err="1">
                          <a:solidFill>
                            <a:schemeClr val="tx1"/>
                          </a:solidFill>
                          <a:latin typeface="Arial" panose="020B0604020202020204" pitchFamily="34" charset="0"/>
                          <a:cs typeface="Arial" panose="020B0604020202020204" pitchFamily="34" charset="0"/>
                        </a:rPr>
                        <a:t>الجمالونات</a:t>
                      </a:r>
                      <a:r>
                        <a:rPr lang="ar-LB" sz="1200" b="1" i="0" u="none" strike="noStrike" cap="none" spc="0" noProof="0" dirty="0">
                          <a:solidFill>
                            <a:schemeClr val="tx1"/>
                          </a:solidFill>
                          <a:latin typeface="Arial" panose="020B0604020202020204" pitchFamily="34" charset="0"/>
                          <a:cs typeface="Arial" panose="020B0604020202020204" pitchFamily="34" charset="0"/>
                        </a:rPr>
                        <a:t> (عدد ٧): </a:t>
                      </a:r>
                      <a:r>
                        <a:rPr lang="ar-LB" sz="1200" b="0" i="0" u="none" strike="noStrike" cap="none" spc="0" noProof="0" dirty="0">
                          <a:solidFill>
                            <a:schemeClr val="tx1"/>
                          </a:solidFill>
                          <a:latin typeface="Arial" panose="020B0604020202020204" pitchFamily="34" charset="0"/>
                          <a:cs typeface="Arial" panose="020B0604020202020204" pitchFamily="34" charset="0"/>
                        </a:rPr>
                        <a:t>٢١، </a:t>
                      </a:r>
                      <a:r>
                        <a:rPr lang="ar-LB" sz="1200" b="1" i="0" u="none" strike="noStrike" cap="none" spc="0" noProof="0" dirty="0">
                          <a:solidFill>
                            <a:schemeClr val="tx1"/>
                          </a:solidFill>
                          <a:latin typeface="Arial" panose="020B0604020202020204" pitchFamily="34" charset="0"/>
                          <a:cs typeface="Arial" panose="020B0604020202020204" pitchFamily="34" charset="0"/>
                        </a:rPr>
                        <a:t>العارضة:</a:t>
                      </a:r>
                      <a:r>
                        <a:rPr lang="ar-LB" sz="1200" b="0" i="0" u="none" strike="noStrike" cap="none" spc="0" noProof="0" dirty="0">
                          <a:solidFill>
                            <a:schemeClr val="tx1"/>
                          </a:solidFill>
                          <a:latin typeface="Arial" panose="020B0604020202020204" pitchFamily="34" charset="0"/>
                          <a:cs typeface="Arial" panose="020B0604020202020204" pitchFamily="34" charset="0"/>
                        </a:rPr>
                        <a:t> ٣،</a:t>
                      </a:r>
                      <a:endParaRPr lang="en-US" sz="1200" b="0" i="0" u="none" strike="noStrike" cap="none" spc="0" noProof="0" dirty="0">
                        <a:solidFill>
                          <a:schemeClr val="tx1"/>
                        </a:solidFill>
                        <a:latin typeface="Arial" panose="020B0604020202020204" pitchFamily="34" charset="0"/>
                        <a:cs typeface="Arial" panose="020B0604020202020204" pitchFamily="34" charset="0"/>
                      </a:endParaRPr>
                    </a:p>
                    <a:p>
                      <a:pPr lvl="0" algn="r" rtl="1">
                        <a:lnSpc>
                          <a:spcPct val="100000"/>
                        </a:lnSpc>
                        <a:spcBef>
                          <a:spcPts val="0"/>
                        </a:spcBef>
                        <a:spcAft>
                          <a:spcPts val="0"/>
                        </a:spcAft>
                        <a:buNone/>
                      </a:pPr>
                      <a:r>
                        <a:rPr lang="ar-LB" sz="1200" b="1" i="0" u="none" strike="noStrike" cap="none" spc="0" noProof="0" dirty="0">
                          <a:solidFill>
                            <a:schemeClr val="tx1"/>
                          </a:solidFill>
                          <a:latin typeface="Arial" panose="020B0604020202020204" pitchFamily="34" charset="0"/>
                          <a:cs typeface="Arial" panose="020B0604020202020204" pitchFamily="34" charset="0"/>
                        </a:rPr>
                        <a:t>دعامات </a:t>
                      </a:r>
                      <a:r>
                        <a:rPr lang="ar-LB" sz="1200" b="1" i="0" u="none" strike="noStrike" cap="none" spc="0" noProof="0" dirty="0" err="1">
                          <a:solidFill>
                            <a:schemeClr val="tx1"/>
                          </a:solidFill>
                          <a:latin typeface="Arial" panose="020B0604020202020204" pitchFamily="34" charset="0"/>
                          <a:cs typeface="Arial" panose="020B0604020202020204" pitchFamily="34" charset="0"/>
                        </a:rPr>
                        <a:t>الجمالونات</a:t>
                      </a:r>
                      <a:r>
                        <a:rPr lang="ar-LB" sz="1200" b="1" i="0" u="none" strike="noStrike" cap="none" spc="0" noProof="0" dirty="0">
                          <a:solidFill>
                            <a:schemeClr val="tx1"/>
                          </a:solidFill>
                          <a:latin typeface="Arial" panose="020B0604020202020204" pitchFamily="34" charset="0"/>
                          <a:cs typeface="Arial" panose="020B0604020202020204" pitchFamily="34" charset="0"/>
                        </a:rPr>
                        <a:t>: </a:t>
                      </a:r>
                      <a:r>
                        <a:rPr lang="ar-LB" sz="1200" b="0" i="0" u="none" strike="noStrike" cap="none" spc="0" noProof="0" dirty="0">
                          <a:solidFill>
                            <a:schemeClr val="tx1"/>
                          </a:solidFill>
                          <a:latin typeface="Arial" panose="020B0604020202020204" pitchFamily="34" charset="0"/>
                          <a:cs typeface="Arial" panose="020B0604020202020204" pitchFamily="34" charset="0"/>
                        </a:rPr>
                        <a:t>١، </a:t>
                      </a:r>
                      <a:endParaRPr lang="en-US" sz="1200" b="0" i="0" u="none" strike="noStrike" cap="none" spc="0" noProof="0" dirty="0">
                        <a:solidFill>
                          <a:schemeClr val="tx1"/>
                        </a:solidFill>
                        <a:latin typeface="Arial" panose="020B0604020202020204" pitchFamily="34" charset="0"/>
                        <a:cs typeface="Arial" panose="020B0604020202020204" pitchFamily="34" charset="0"/>
                      </a:endParaRPr>
                    </a:p>
                    <a:p>
                      <a:pPr lvl="0" algn="r" rtl="1">
                        <a:lnSpc>
                          <a:spcPct val="100000"/>
                        </a:lnSpc>
                        <a:spcBef>
                          <a:spcPts val="0"/>
                        </a:spcBef>
                        <a:spcAft>
                          <a:spcPts val="0"/>
                        </a:spcAft>
                        <a:buNone/>
                      </a:pPr>
                      <a:r>
                        <a:rPr lang="ar-LB" sz="1200" b="1" i="0" u="none" strike="noStrike" cap="none" spc="0" noProof="0" dirty="0">
                          <a:solidFill>
                            <a:schemeClr val="tx1"/>
                          </a:solidFill>
                          <a:latin typeface="Arial" panose="020B0604020202020204" pitchFamily="34" charset="0"/>
                          <a:cs typeface="Arial" panose="020B0604020202020204" pitchFamily="34" charset="0"/>
                        </a:rPr>
                        <a:t>تثبيت شادر السقف: </a:t>
                      </a:r>
                      <a:r>
                        <a:rPr lang="ar-LB" sz="1200" b="0" i="0" u="none" strike="noStrike" cap="none" spc="0" noProof="0" dirty="0">
                          <a:solidFill>
                            <a:schemeClr val="tx1"/>
                          </a:solidFill>
                          <a:latin typeface="Arial" panose="020B0604020202020204" pitchFamily="34" charset="0"/>
                          <a:cs typeface="Arial" panose="020B0604020202020204" pitchFamily="34" charset="0"/>
                        </a:rPr>
                        <a:t>١٤</a:t>
                      </a:r>
                      <a:endParaRPr lang="en-US" sz="1200" b="0" i="0" u="none" strike="noStrike" cap="none" spc="0" noProof="0" dirty="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lvl="0" algn="r" rtl="1">
                        <a:lnSpc>
                          <a:spcPct val="100000"/>
                        </a:lnSpc>
                        <a:spcBef>
                          <a:spcPts val="0"/>
                        </a:spcBef>
                        <a:spcAft>
                          <a:spcPts val="0"/>
                        </a:spcAft>
                        <a:buNone/>
                      </a:pPr>
                      <a:r>
                        <a:rPr lang="en-US" sz="1200" b="1" i="0" u="none" strike="noStrike" cap="none" spc="0" noProof="0" dirty="0" err="1">
                          <a:solidFill>
                            <a:schemeClr val="tx1"/>
                          </a:solidFill>
                          <a:latin typeface="Arial" panose="020B0604020202020204" pitchFamily="34" charset="0"/>
                          <a:cs typeface="Arial" panose="020B0604020202020204" pitchFamily="34" charset="0"/>
                        </a:rPr>
                        <a:t>السقف</a:t>
                      </a:r>
                      <a:endParaRPr lang="en-US" sz="1200" b="0" i="0" u="none" strike="noStrike" cap="none" spc="0" noProof="0" dirty="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667617806"/>
                  </a:ext>
                </a:extLst>
              </a:tr>
              <a:tr h="445208">
                <a:tc>
                  <a:txBody>
                    <a:bodyPr/>
                    <a:lstStyle/>
                    <a:p>
                      <a:pPr lvl="0" algn="r" rtl="1">
                        <a:buNone/>
                      </a:pPr>
                      <a:r>
                        <a:rPr lang="en-US" sz="1200" b="0" i="0" u="none" strike="noStrike" cap="none" spc="0" noProof="0">
                          <a:solidFill>
                            <a:schemeClr val="tx1"/>
                          </a:solidFill>
                          <a:latin typeface="Arial" panose="020B0604020202020204" pitchFamily="34" charset="0"/>
                          <a:cs typeface="Arial" panose="020B0604020202020204" pitchFamily="34" charset="0"/>
                        </a:rPr>
                        <a:t>٢</a:t>
                      </a:r>
                      <a:endParaRPr lang="en-US" sz="1200" b="1" cap="none" spc="0">
                        <a:solidFill>
                          <a:schemeClr val="tx1"/>
                        </a:solidFill>
                        <a:latin typeface="Arial" panose="020B0604020202020204" pitchFamily="34" charset="0"/>
                        <a:ea typeface="Calibri"/>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tc>
                  <a:txBody>
                    <a:bodyPr/>
                    <a:lstStyle/>
                    <a:p>
                      <a:pPr algn="r" rtl="1">
                        <a:buNone/>
                      </a:pPr>
                      <a:r>
                        <a:rPr lang="en-US" sz="1200" cap="none" spc="0" dirty="0">
                          <a:solidFill>
                            <a:schemeClr val="tx1"/>
                          </a:solidFill>
                          <a:latin typeface="Arial" panose="020B0604020202020204" pitchFamily="34" charset="0"/>
                          <a:ea typeface="Calibri"/>
                          <a:cs typeface="Arial" panose="020B0604020202020204" pitchFamily="34" charset="0"/>
                        </a:rPr>
                        <a:t>—</a:t>
                      </a: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tc>
                  <a:txBody>
                    <a:bodyPr/>
                    <a:lstStyle/>
                    <a:p>
                      <a:pPr lvl="0" algn="r" rtl="1">
                        <a:lnSpc>
                          <a:spcPct val="100000"/>
                        </a:lnSpc>
                        <a:spcBef>
                          <a:spcPts val="0"/>
                        </a:spcBef>
                        <a:spcAft>
                          <a:spcPts val="0"/>
                        </a:spcAft>
                        <a:buNone/>
                      </a:pPr>
                      <a:r>
                        <a:rPr lang="en-US" sz="1200" b="1" i="0" u="none" strike="noStrike" cap="none" spc="0" noProof="0" err="1">
                          <a:solidFill>
                            <a:schemeClr val="tx1"/>
                          </a:solidFill>
                          <a:latin typeface="Arial" panose="020B0604020202020204" pitchFamily="34" charset="0"/>
                          <a:cs typeface="Arial" panose="020B0604020202020204" pitchFamily="34" charset="0"/>
                        </a:rPr>
                        <a:t>الأرضية</a:t>
                      </a:r>
                      <a:endParaRPr lang="en-US" sz="1200" b="0" i="0" u="none" strike="noStrike" cap="none" spc="0" noProof="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80370613"/>
                  </a:ext>
                </a:extLst>
              </a:tr>
              <a:tr h="445208">
                <a:tc>
                  <a:txBody>
                    <a:bodyPr/>
                    <a:lstStyle/>
                    <a:p>
                      <a:pPr lvl="0" algn="r" rtl="1">
                        <a:buNone/>
                      </a:pPr>
                      <a:r>
                        <a:rPr lang="en-US" sz="1200" b="0" i="0" u="none" strike="noStrike" cap="none" spc="0" noProof="0" dirty="0">
                          <a:solidFill>
                            <a:schemeClr val="tx1"/>
                          </a:solidFill>
                          <a:latin typeface="Arial" panose="020B0604020202020204" pitchFamily="34" charset="0"/>
                          <a:cs typeface="Arial" panose="020B0604020202020204" pitchFamily="34" charset="0"/>
                        </a:rPr>
                        <a:t>١</a:t>
                      </a:r>
                      <a:endParaRPr lang="en-US" sz="1200" b="1" cap="none" spc="0" dirty="0">
                        <a:solidFill>
                          <a:schemeClr val="tx1"/>
                        </a:solidFill>
                        <a:latin typeface="Arial" panose="020B0604020202020204" pitchFamily="34" charset="0"/>
                        <a:ea typeface="Calibri"/>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r" rtl="1">
                        <a:buNone/>
                      </a:pPr>
                      <a:r>
                        <a:rPr lang="en-US" sz="1200" cap="none" spc="0">
                          <a:solidFill>
                            <a:schemeClr val="tx1"/>
                          </a:solidFill>
                          <a:latin typeface="Arial" panose="020B0604020202020204" pitchFamily="34" charset="0"/>
                          <a:ea typeface="Calibri"/>
                          <a:cs typeface="Arial" panose="020B0604020202020204" pitchFamily="34" charset="0"/>
                        </a:rPr>
                        <a:t>—</a:t>
                      </a: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lvl="0" algn="r" rtl="1">
                        <a:lnSpc>
                          <a:spcPct val="100000"/>
                        </a:lnSpc>
                        <a:spcBef>
                          <a:spcPts val="0"/>
                        </a:spcBef>
                        <a:spcAft>
                          <a:spcPts val="0"/>
                        </a:spcAft>
                        <a:buNone/>
                      </a:pPr>
                      <a:r>
                        <a:rPr lang="en-US" sz="1200" b="1" i="0" u="none" strike="noStrike" cap="none" spc="0" noProof="0" err="1">
                          <a:solidFill>
                            <a:schemeClr val="tx1"/>
                          </a:solidFill>
                          <a:latin typeface="Arial" panose="020B0604020202020204" pitchFamily="34" charset="0"/>
                          <a:cs typeface="Arial" panose="020B0604020202020204" pitchFamily="34" charset="0"/>
                        </a:rPr>
                        <a:t>الحاجز</a:t>
                      </a:r>
                      <a:r>
                        <a:rPr lang="en-US" sz="1200" b="1" i="0" u="none" strike="noStrike" cap="none" spc="0" noProof="0">
                          <a:solidFill>
                            <a:schemeClr val="tx1"/>
                          </a:solidFill>
                          <a:latin typeface="Arial" panose="020B0604020202020204" pitchFamily="34" charset="0"/>
                          <a:cs typeface="Arial" panose="020B0604020202020204" pitchFamily="34" charset="0"/>
                        </a:rPr>
                        <a:t> </a:t>
                      </a:r>
                      <a:r>
                        <a:rPr lang="en-US" sz="1200" b="1" i="0" u="none" strike="noStrike" cap="none" spc="0" noProof="0" err="1">
                          <a:solidFill>
                            <a:schemeClr val="tx1"/>
                          </a:solidFill>
                          <a:latin typeface="Arial" panose="020B0604020202020204" pitchFamily="34" charset="0"/>
                          <a:cs typeface="Arial" panose="020B0604020202020204" pitchFamily="34" charset="0"/>
                        </a:rPr>
                        <a:t>الداخلي</a:t>
                      </a:r>
                      <a:r>
                        <a:rPr lang="en-US" sz="1200" b="1" i="0" u="none" strike="noStrike" cap="none" spc="0" noProof="0">
                          <a:solidFill>
                            <a:schemeClr val="tx1"/>
                          </a:solidFill>
                          <a:latin typeface="Arial" panose="020B0604020202020204" pitchFamily="34" charset="0"/>
                          <a:cs typeface="Arial" panose="020B0604020202020204" pitchFamily="34" charset="0"/>
                        </a:rPr>
                        <a:t> </a:t>
                      </a:r>
                      <a:endParaRPr lang="en-US" sz="1200" b="0" i="0" u="none" strike="noStrike" cap="none" spc="0" noProof="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909718577"/>
                  </a:ext>
                </a:extLst>
              </a:tr>
              <a:tr h="445208">
                <a:tc>
                  <a:txBody>
                    <a:bodyPr/>
                    <a:lstStyle/>
                    <a:p>
                      <a:pPr lvl="0" algn="r" rtl="1">
                        <a:lnSpc>
                          <a:spcPct val="100000"/>
                        </a:lnSpc>
                        <a:spcBef>
                          <a:spcPts val="0"/>
                        </a:spcBef>
                        <a:spcAft>
                          <a:spcPts val="0"/>
                        </a:spcAft>
                        <a:buNone/>
                      </a:pPr>
                      <a:r>
                        <a:rPr lang="en-US" sz="1200" b="0" i="0" u="none" strike="noStrike" cap="none" spc="0" noProof="0" dirty="0">
                          <a:solidFill>
                            <a:schemeClr val="tx1"/>
                          </a:solidFill>
                          <a:latin typeface="Arial" panose="020B0604020202020204" pitchFamily="34" charset="0"/>
                          <a:cs typeface="Arial" panose="020B0604020202020204" pitchFamily="34" charset="0"/>
                        </a:rPr>
                        <a:t>٧</a:t>
                      </a:r>
                      <a:endParaRPr lang="en-US" sz="1200" dirty="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tc>
                  <a:txBody>
                    <a:bodyPr/>
                    <a:lstStyle/>
                    <a:p>
                      <a:pPr lvl="0" algn="r" rtl="1">
                        <a:lnSpc>
                          <a:spcPct val="100000"/>
                        </a:lnSpc>
                        <a:spcBef>
                          <a:spcPts val="0"/>
                        </a:spcBef>
                        <a:spcAft>
                          <a:spcPts val="0"/>
                        </a:spcAft>
                        <a:buNone/>
                      </a:pPr>
                      <a:r>
                        <a:rPr lang="en-US" sz="1200" b="0" i="0" u="none" strike="noStrike" cap="none" spc="0" noProof="0" dirty="0">
                          <a:solidFill>
                            <a:schemeClr val="tx1"/>
                          </a:solidFill>
                          <a:latin typeface="Arial" panose="020B0604020202020204" pitchFamily="34" charset="0"/>
                          <a:cs typeface="Arial" panose="020B0604020202020204" pitchFamily="34" charset="0"/>
                        </a:rPr>
                        <a:t>١</a:t>
                      </a:r>
                      <a:r>
                        <a:rPr lang="ar-LB" sz="1200" b="0" i="0" u="none" strike="noStrike" cap="none" spc="0" noProof="0" dirty="0">
                          <a:solidFill>
                            <a:schemeClr val="tx1"/>
                          </a:solidFill>
                          <a:latin typeface="Arial" panose="020B0604020202020204" pitchFamily="34" charset="0"/>
                          <a:cs typeface="+mn-cs"/>
                        </a:rPr>
                        <a:t>٢</a:t>
                      </a:r>
                      <a:r>
                        <a:rPr lang="en-US" sz="1200" b="0" i="0" u="none" strike="noStrike" cap="none" spc="0" noProof="0" dirty="0">
                          <a:solidFill>
                            <a:schemeClr val="tx1"/>
                          </a:solidFill>
                          <a:latin typeface="Arial" panose="020B0604020202020204" pitchFamily="34" charset="0"/>
                          <a:cs typeface="Arial" panose="020B0604020202020204" pitchFamily="34" charset="0"/>
                        </a:rPr>
                        <a:t>١</a:t>
                      </a:r>
                      <a:endParaRPr lang="en-US" sz="1200" dirty="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tc>
                  <a:txBody>
                    <a:bodyPr/>
                    <a:lstStyle/>
                    <a:p>
                      <a:pPr lvl="0" algn="r" rtl="1">
                        <a:lnSpc>
                          <a:spcPct val="100000"/>
                        </a:lnSpc>
                        <a:spcBef>
                          <a:spcPts val="0"/>
                        </a:spcBef>
                        <a:spcAft>
                          <a:spcPts val="0"/>
                        </a:spcAft>
                        <a:buNone/>
                      </a:pPr>
                      <a:r>
                        <a:rPr lang="en-US" sz="1200" b="1" i="0" u="none" strike="noStrike" cap="none" spc="0" noProof="0" err="1">
                          <a:solidFill>
                            <a:schemeClr val="tx1"/>
                          </a:solidFill>
                          <a:latin typeface="Arial" panose="020B0604020202020204" pitchFamily="34" charset="0"/>
                          <a:cs typeface="Arial" panose="020B0604020202020204" pitchFamily="34" charset="0"/>
                        </a:rPr>
                        <a:t>الإجمالي</a:t>
                      </a:r>
                      <a:endParaRPr lang="en-US" sz="1200" b="0" i="0" u="none" strike="noStrike" cap="none" spc="0" noProof="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54244292"/>
                  </a:ext>
                </a:extLst>
              </a:tr>
              <a:tr h="445208">
                <a:tc gridSpan="3">
                  <a:txBody>
                    <a:bodyPr/>
                    <a:lstStyle/>
                    <a:p>
                      <a:pPr marL="0" lvl="0" algn="r" defTabSz="914400" rtl="1" eaLnBrk="1" latinLnBrk="0" hangingPunct="1">
                        <a:lnSpc>
                          <a:spcPct val="100000"/>
                        </a:lnSpc>
                        <a:spcBef>
                          <a:spcPts val="0"/>
                        </a:spcBef>
                        <a:spcAft>
                          <a:spcPts val="0"/>
                        </a:spcAft>
                        <a:buNone/>
                      </a:pPr>
                      <a:r>
                        <a:rPr lang="en-US" sz="1400" b="1" i="0" kern="1200" noProof="0" dirty="0" err="1">
                          <a:solidFill>
                            <a:schemeClr val="bg1"/>
                          </a:solidFill>
                          <a:effectLst/>
                          <a:latin typeface="+mn-lt"/>
                          <a:ea typeface="+mn-ea"/>
                          <a:cs typeface="+mn-cs"/>
                        </a:rPr>
                        <a:t>عدد</a:t>
                      </a:r>
                      <a:r>
                        <a:rPr lang="en-US" sz="1400" b="1" i="0" kern="1200" noProof="0" dirty="0">
                          <a:solidFill>
                            <a:schemeClr val="bg1"/>
                          </a:solidFill>
                          <a:effectLst/>
                          <a:latin typeface="+mn-lt"/>
                          <a:ea typeface="+mn-ea"/>
                          <a:cs typeface="+mn-cs"/>
                        </a:rPr>
                        <a:t> </a:t>
                      </a:r>
                      <a:r>
                        <a:rPr lang="en-US" sz="1400" b="1" i="0" kern="1200" noProof="0" dirty="0" err="1">
                          <a:solidFill>
                            <a:schemeClr val="bg1"/>
                          </a:solidFill>
                          <a:effectLst/>
                          <a:latin typeface="+mn-lt"/>
                          <a:ea typeface="+mn-ea"/>
                          <a:cs typeface="+mn-cs"/>
                        </a:rPr>
                        <a:t>المسامير</a:t>
                      </a:r>
                      <a:r>
                        <a:rPr lang="en-US" sz="1400" b="1" i="0" kern="1200" noProof="0" dirty="0">
                          <a:solidFill>
                            <a:schemeClr val="bg1"/>
                          </a:solidFill>
                          <a:effectLst/>
                          <a:latin typeface="+mn-lt"/>
                          <a:ea typeface="+mn-ea"/>
                          <a:cs typeface="+mn-cs"/>
                        </a:rPr>
                        <a:t>: ٢٫٥ </a:t>
                      </a:r>
                      <a:r>
                        <a:rPr lang="en-US" sz="1400" b="1" i="0" kern="1200" noProof="0" dirty="0" err="1">
                          <a:solidFill>
                            <a:schemeClr val="bg1"/>
                          </a:solidFill>
                          <a:effectLst/>
                          <a:latin typeface="+mn-lt"/>
                          <a:ea typeface="+mn-ea"/>
                          <a:cs typeface="+mn-cs"/>
                        </a:rPr>
                        <a:t>كغ</a:t>
                      </a:r>
                      <a:endParaRPr lang="en-US" sz="1400" b="1" i="0" kern="1200" dirty="0">
                        <a:solidFill>
                          <a:schemeClr val="bg1"/>
                        </a:solidFill>
                        <a:effectLst/>
                        <a:latin typeface="+mn-lt"/>
                        <a:ea typeface="+mn-ea"/>
                        <a:cs typeface="+mn-cs"/>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accent1"/>
                    </a:solidFill>
                  </a:tcPr>
                </a:tc>
                <a:tc hMerge="1">
                  <a:txBody>
                    <a:bodyPr/>
                    <a:lstStyle/>
                    <a:p>
                      <a:pPr>
                        <a:buNone/>
                      </a:pPr>
                      <a:endParaRPr lang="en-US" sz="1400" b="1" cap="none" spc="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174595" marR="174595" marT="174595" marB="174595" anchor="ctr">
                    <a:lnL w="12700" cmpd="sng">
                      <a:noFill/>
                      <a:prstDash val="solid"/>
                    </a:lnL>
                    <a:lnR w="12700" cmpd="sng">
                      <a:noFill/>
                      <a:prstDash val="solid"/>
                    </a:lnR>
                    <a:lnT w="12700" cmpd="sng">
                      <a:noFill/>
                      <a:prstDash val="solid"/>
                    </a:lnT>
                    <a:lnB w="12700" cmpd="sng">
                      <a:noFill/>
                      <a:prstDash val="solid"/>
                    </a:lnB>
                    <a:noFill/>
                  </a:tcPr>
                </a:tc>
                <a:tc hMerge="1">
                  <a:txBody>
                    <a:bodyPr/>
                    <a:lstStyle/>
                    <a:p>
                      <a:pPr>
                        <a:buNone/>
                      </a:pPr>
                      <a:endParaRPr lang="en-US" sz="1400" b="1" cap="none" spc="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174595" marR="174595" marT="174595" marB="17459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33807483"/>
                  </a:ext>
                </a:extLst>
              </a:tr>
            </a:tbl>
          </a:graphicData>
        </a:graphic>
      </p:graphicFrame>
      <p:graphicFrame>
        <p:nvGraphicFramePr>
          <p:cNvPr id="4" name="Table 3">
            <a:extLst>
              <a:ext uri="{FF2B5EF4-FFF2-40B4-BE49-F238E27FC236}">
                <a16:creationId xmlns:a16="http://schemas.microsoft.com/office/drawing/2014/main" id="{38350A70-EECE-AC52-3C73-008C6BA7F660}"/>
              </a:ext>
            </a:extLst>
          </p:cNvPr>
          <p:cNvGraphicFramePr>
            <a:graphicFrameLocks noGrp="1"/>
          </p:cNvGraphicFramePr>
          <p:nvPr>
            <p:extLst>
              <p:ext uri="{D42A27DB-BD31-4B8C-83A1-F6EECF244321}">
                <p14:modId xmlns:p14="http://schemas.microsoft.com/office/powerpoint/2010/main" val="2337026935"/>
              </p:ext>
            </p:extLst>
          </p:nvPr>
        </p:nvGraphicFramePr>
        <p:xfrm>
          <a:off x="190500" y="91632"/>
          <a:ext cx="6532224" cy="914400"/>
        </p:xfrm>
        <a:graphic>
          <a:graphicData uri="http://schemas.openxmlformats.org/drawingml/2006/table">
            <a:tbl>
              <a:tblPr firstRow="1" bandRow="1">
                <a:tableStyleId>{69012ECD-51FC-41F1-AA8D-1B2483CD663E}</a:tableStyleId>
              </a:tblPr>
              <a:tblGrid>
                <a:gridCol w="2695428">
                  <a:extLst>
                    <a:ext uri="{9D8B030D-6E8A-4147-A177-3AD203B41FA5}">
                      <a16:colId xmlns:a16="http://schemas.microsoft.com/office/drawing/2014/main" val="1029741935"/>
                    </a:ext>
                  </a:extLst>
                </a:gridCol>
                <a:gridCol w="3836796">
                  <a:extLst>
                    <a:ext uri="{9D8B030D-6E8A-4147-A177-3AD203B41FA5}">
                      <a16:colId xmlns:a16="http://schemas.microsoft.com/office/drawing/2014/main" val="1191191742"/>
                    </a:ext>
                  </a:extLst>
                </a:gridCol>
              </a:tblGrid>
              <a:tr h="213168">
                <a:tc>
                  <a:txBody>
                    <a:bodyPr/>
                    <a:lstStyle/>
                    <a:p>
                      <a:pPr marL="0" lvl="0" algn="r" defTabSz="914400" rtl="1" eaLnBrk="1" latinLnBrk="0" hangingPunct="1">
                        <a:lnSpc>
                          <a:spcPct val="100000"/>
                        </a:lnSpc>
                        <a:spcBef>
                          <a:spcPts val="0"/>
                        </a:spcBef>
                        <a:spcAft>
                          <a:spcPts val="0"/>
                        </a:spcAft>
                        <a:buNone/>
                      </a:pPr>
                      <a:r>
                        <a:rPr lang="en-US" sz="1400" b="1" i="0" kern="1200" noProof="0" dirty="0" err="1">
                          <a:solidFill>
                            <a:schemeClr val="bg1"/>
                          </a:solidFill>
                          <a:effectLst/>
                          <a:latin typeface="Arial" panose="020B0604020202020204" pitchFamily="34" charset="0"/>
                          <a:ea typeface="+mn-ea"/>
                          <a:cs typeface="Arial" panose="020B0604020202020204" pitchFamily="34" charset="0"/>
                        </a:rPr>
                        <a:t>حجم</a:t>
                      </a:r>
                      <a:r>
                        <a:rPr lang="en-US" sz="1400" b="1" i="0" kern="1200" noProof="0" dirty="0">
                          <a:solidFill>
                            <a:schemeClr val="bg1"/>
                          </a:solidFill>
                          <a:effectLst/>
                          <a:latin typeface="Arial" panose="020B0604020202020204" pitchFamily="34" charset="0"/>
                          <a:ea typeface="+mn-ea"/>
                          <a:cs typeface="Arial" panose="020B0604020202020204" pitchFamily="34" charset="0"/>
                        </a:rPr>
                        <a:t> </a:t>
                      </a:r>
                      <a:r>
                        <a:rPr lang="en-US" sz="1400" b="1" i="0" kern="1200" noProof="0" dirty="0" err="1">
                          <a:solidFill>
                            <a:schemeClr val="bg1"/>
                          </a:solidFill>
                          <a:effectLst/>
                          <a:latin typeface="Arial" panose="020B0604020202020204" pitchFamily="34" charset="0"/>
                          <a:ea typeface="+mn-ea"/>
                          <a:cs typeface="Arial" panose="020B0604020202020204" pitchFamily="34" charset="0"/>
                        </a:rPr>
                        <a:t>الأسرة</a:t>
                      </a:r>
                      <a:endParaRPr lang="en-US" sz="1400" b="1" i="0" kern="1200" noProof="0" dirty="0">
                        <a:solidFill>
                          <a:schemeClr val="bg1"/>
                        </a:solidFill>
                        <a:effectLst/>
                        <a:latin typeface="Arial" panose="020B0604020202020204" pitchFamily="34" charset="0"/>
                        <a:ea typeface="+mn-ea"/>
                        <a:cs typeface="Arial" panose="020B0604020202020204" pitchFamily="34" charset="0"/>
                      </a:endParaRPr>
                    </a:p>
                  </a:txBody>
                  <a:tcPr anchor="ctr"/>
                </a:tc>
                <a:tc>
                  <a:txBody>
                    <a:bodyPr/>
                    <a:lstStyle/>
                    <a:p>
                      <a:pPr marL="0" lvl="0" algn="r" defTabSz="914400" rtl="1" eaLnBrk="1" latinLnBrk="0" hangingPunct="1">
                        <a:lnSpc>
                          <a:spcPct val="100000"/>
                        </a:lnSpc>
                        <a:spcBef>
                          <a:spcPts val="0"/>
                        </a:spcBef>
                        <a:spcAft>
                          <a:spcPts val="0"/>
                        </a:spcAft>
                        <a:buNone/>
                      </a:pPr>
                      <a:r>
                        <a:rPr lang="en-US" sz="1400" b="1" i="0" kern="1200" noProof="0" dirty="0" err="1">
                          <a:solidFill>
                            <a:schemeClr val="bg1"/>
                          </a:solidFill>
                          <a:effectLst/>
                          <a:latin typeface="Arial" panose="020B0604020202020204" pitchFamily="34" charset="0"/>
                          <a:ea typeface="+mn-ea"/>
                          <a:cs typeface="Arial" panose="020B0604020202020204" pitchFamily="34" charset="0"/>
                        </a:rPr>
                        <a:t>حجم</a:t>
                      </a:r>
                      <a:r>
                        <a:rPr lang="en-US" sz="1400" b="1" i="0" kern="1200" noProof="0" dirty="0">
                          <a:solidFill>
                            <a:schemeClr val="bg1"/>
                          </a:solidFill>
                          <a:effectLst/>
                          <a:latin typeface="Arial" panose="020B0604020202020204" pitchFamily="34" charset="0"/>
                          <a:ea typeface="+mn-ea"/>
                          <a:cs typeface="Arial" panose="020B0604020202020204" pitchFamily="34" charset="0"/>
                        </a:rPr>
                        <a:t> </a:t>
                      </a:r>
                      <a:r>
                        <a:rPr lang="en-US" sz="1400" b="1" i="0" kern="1200" noProof="0" dirty="0" err="1">
                          <a:solidFill>
                            <a:schemeClr val="bg1"/>
                          </a:solidFill>
                          <a:effectLst/>
                          <a:latin typeface="Arial" panose="020B0604020202020204" pitchFamily="34" charset="0"/>
                          <a:ea typeface="+mn-ea"/>
                          <a:cs typeface="Arial" panose="020B0604020202020204" pitchFamily="34" charset="0"/>
                        </a:rPr>
                        <a:t>المأوى</a:t>
                      </a:r>
                      <a:endParaRPr lang="en-US" sz="1400" b="1" i="0" kern="1200" noProof="0" dirty="0">
                        <a:solidFill>
                          <a:schemeClr val="bg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968999540"/>
                  </a:ext>
                </a:extLst>
              </a:tr>
              <a:tr h="289368">
                <a:tc>
                  <a:txBody>
                    <a:bodyPr/>
                    <a:lstStyle/>
                    <a:p>
                      <a:pPr lvl="0" algn="ctr">
                        <a:buNone/>
                      </a:pPr>
                      <a:r>
                        <a:rPr lang="en-US" sz="1400" b="0" i="0" u="none" strike="noStrike" noProof="0" dirty="0">
                          <a:latin typeface="Arial" panose="020B0604020202020204" pitchFamily="34" charset="0"/>
                          <a:cs typeface="Arial" panose="020B0604020202020204" pitchFamily="34" charset="0"/>
                        </a:rPr>
                        <a:t>٦</a:t>
                      </a:r>
                      <a:endParaRPr lang="en-US" sz="1400" dirty="0">
                        <a:latin typeface="Arial" panose="020B0604020202020204" pitchFamily="34" charset="0"/>
                        <a:cs typeface="Arial" panose="020B0604020202020204" pitchFamily="34" charset="0"/>
                      </a:endParaRPr>
                    </a:p>
                  </a:txBody>
                  <a:tcPr/>
                </a:tc>
                <a:tc rowSpan="2">
                  <a:txBody>
                    <a:bodyPr/>
                    <a:lstStyle/>
                    <a:p>
                      <a:pPr lvl="0" algn="l" rtl="1">
                        <a:lnSpc>
                          <a:spcPct val="100000"/>
                        </a:lnSpc>
                        <a:spcBef>
                          <a:spcPts val="0"/>
                        </a:spcBef>
                        <a:spcAft>
                          <a:spcPts val="0"/>
                        </a:spcAft>
                        <a:buNone/>
                      </a:pPr>
                      <a:r>
                        <a:rPr lang="en-US" sz="1400" b="0" i="0" u="none" strike="noStrike" noProof="0" dirty="0">
                          <a:latin typeface="Arial" panose="020B0604020202020204" pitchFamily="34" charset="0"/>
                          <a:cs typeface="Arial" panose="020B0604020202020204" pitchFamily="34" charset="0"/>
                        </a:rPr>
                        <a:t>٧٫٢ × ٣٫٦ = ٢٦ م²</a:t>
                      </a:r>
                      <a:endParaRPr lang="en-US" sz="14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60117506"/>
                  </a:ext>
                </a:extLst>
              </a:tr>
              <a:tr h="263968">
                <a:tc>
                  <a:txBody>
                    <a:bodyPr/>
                    <a:lstStyle/>
                    <a:p>
                      <a:pPr lvl="0" algn="ctr">
                        <a:lnSpc>
                          <a:spcPct val="100000"/>
                        </a:lnSpc>
                        <a:spcBef>
                          <a:spcPts val="0"/>
                        </a:spcBef>
                        <a:spcAft>
                          <a:spcPts val="0"/>
                        </a:spcAft>
                        <a:buNone/>
                      </a:pPr>
                      <a:r>
                        <a:rPr lang="en-US" sz="1400" b="0" i="0" u="none" strike="noStrike" noProof="0" dirty="0">
                          <a:latin typeface="Arial" panose="020B0604020202020204" pitchFamily="34" charset="0"/>
                          <a:cs typeface="Arial" panose="020B0604020202020204" pitchFamily="34" charset="0"/>
                        </a:rPr>
                        <a:t>٧</a:t>
                      </a:r>
                      <a:endParaRPr lang="en-US" sz="1400" dirty="0">
                        <a:latin typeface="Arial" panose="020B0604020202020204" pitchFamily="34" charset="0"/>
                        <a:cs typeface="Arial" panose="020B0604020202020204" pitchFamily="34" charset="0"/>
                      </a:endParaRPr>
                    </a:p>
                  </a:txBody>
                  <a:tcPr/>
                </a:tc>
                <a:tc vMerge="1">
                  <a:txBody>
                    <a:bodyPr/>
                    <a:lstStyle/>
                    <a:p>
                      <a:endParaRPr/>
                    </a:p>
                  </a:txBody>
                  <a:tcPr/>
                </a:tc>
                <a:extLst>
                  <a:ext uri="{0D108BD9-81ED-4DB2-BD59-A6C34878D82A}">
                    <a16:rowId xmlns:a16="http://schemas.microsoft.com/office/drawing/2014/main" val="3847129173"/>
                  </a:ext>
                </a:extLst>
              </a:tr>
            </a:tbl>
          </a:graphicData>
        </a:graphic>
      </p:graphicFrame>
      <p:sp>
        <p:nvSpPr>
          <p:cNvPr id="31" name="TextBox 30">
            <a:extLst>
              <a:ext uri="{FF2B5EF4-FFF2-40B4-BE49-F238E27FC236}">
                <a16:creationId xmlns:a16="http://schemas.microsoft.com/office/drawing/2014/main" id="{38890621-D5DC-8E99-62C5-507AA52C2278}"/>
              </a:ext>
            </a:extLst>
          </p:cNvPr>
          <p:cNvSpPr txBox="1"/>
          <p:nvPr/>
        </p:nvSpPr>
        <p:spPr>
          <a:xfrm>
            <a:off x="2558635" y="2933206"/>
            <a:ext cx="1413256" cy="369332"/>
          </a:xfrm>
          <a:prstGeom prst="rect">
            <a:avLst/>
          </a:prstGeom>
          <a:noFill/>
        </p:spPr>
        <p:txBody>
          <a:bodyPr wrap="square">
            <a:spAutoFit/>
          </a:bodyPr>
          <a:lstStyle/>
          <a:p>
            <a:r>
              <a:rPr lang="en-US" dirty="0"/>
              <a:t>٢٦ م²</a:t>
            </a:r>
            <a:endParaRPr lang="en-GB" dirty="0">
              <a:latin typeface="Arial" panose="020B0604020202020204" pitchFamily="34" charset="0"/>
              <a:ea typeface="Calibri" panose="020F050202020403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841F21E8-24DD-1B12-F3D1-EF8729581128}"/>
              </a:ext>
            </a:extLst>
          </p:cNvPr>
          <p:cNvGrpSpPr/>
          <p:nvPr/>
        </p:nvGrpSpPr>
        <p:grpSpPr>
          <a:xfrm>
            <a:off x="135276" y="1040439"/>
            <a:ext cx="5977189" cy="4133191"/>
            <a:chOff x="241738" y="7127378"/>
            <a:chExt cx="3891688" cy="2691078"/>
          </a:xfrm>
        </p:grpSpPr>
        <p:pic>
          <p:nvPicPr>
            <p:cNvPr id="57" name="Picture 56" descr="A screen shot of a white board&#10;&#10;AI-generated content may be incorrect.">
              <a:extLst>
                <a:ext uri="{FF2B5EF4-FFF2-40B4-BE49-F238E27FC236}">
                  <a16:creationId xmlns:a16="http://schemas.microsoft.com/office/drawing/2014/main" id="{29762865-E209-85EB-B24C-0C7CF1263EA9}"/>
                </a:ext>
              </a:extLst>
            </p:cNvPr>
            <p:cNvPicPr>
              <a:picLocks noChangeAspect="1"/>
            </p:cNvPicPr>
            <p:nvPr/>
          </p:nvPicPr>
          <p:blipFill>
            <a:blip r:embed="rId3" cstate="screen">
              <a:extLst>
                <a:ext uri="{28A0092B-C50C-407E-A947-70E740481C1C}">
                  <a14:useLocalDpi xmlns:a14="http://schemas.microsoft.com/office/drawing/2010/main"/>
                </a:ext>
              </a:extLst>
            </a:blip>
            <a:srcRect t="-10043"/>
            <a:stretch/>
          </p:blipFill>
          <p:spPr>
            <a:xfrm>
              <a:off x="1673751" y="7273030"/>
              <a:ext cx="805875" cy="838031"/>
            </a:xfrm>
            <a:prstGeom prst="rect">
              <a:avLst/>
            </a:prstGeom>
          </p:spPr>
        </p:pic>
        <p:pic>
          <p:nvPicPr>
            <p:cNvPr id="60" name="Picture 59" descr="A white and gold shelf&#10;&#10;AI-generated content may be incorrect.">
              <a:extLst>
                <a:ext uri="{FF2B5EF4-FFF2-40B4-BE49-F238E27FC236}">
                  <a16:creationId xmlns:a16="http://schemas.microsoft.com/office/drawing/2014/main" id="{3B090BF4-879C-1798-DADB-B12FA6493CD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a:off x="244157" y="8293868"/>
              <a:ext cx="775951" cy="780788"/>
            </a:xfrm>
            <a:prstGeom prst="rect">
              <a:avLst/>
            </a:prstGeom>
          </p:spPr>
        </p:pic>
        <p:grpSp>
          <p:nvGrpSpPr>
            <p:cNvPr id="61" name="Group 60">
              <a:extLst>
                <a:ext uri="{FF2B5EF4-FFF2-40B4-BE49-F238E27FC236}">
                  <a16:creationId xmlns:a16="http://schemas.microsoft.com/office/drawing/2014/main" id="{336329AC-E4FB-4755-7C58-C0820C0CA61E}"/>
                </a:ext>
              </a:extLst>
            </p:cNvPr>
            <p:cNvGrpSpPr/>
            <p:nvPr/>
          </p:nvGrpSpPr>
          <p:grpSpPr>
            <a:xfrm rot="10800000">
              <a:off x="3164908" y="8011316"/>
              <a:ext cx="791001" cy="1112090"/>
              <a:chOff x="367761" y="1525032"/>
              <a:chExt cx="791001" cy="1112090"/>
            </a:xfrm>
          </p:grpSpPr>
          <p:pic>
            <p:nvPicPr>
              <p:cNvPr id="95" name="Picture 94" descr="A white and gold shelf&#10;&#10;AI-generated content may be incorrect.">
                <a:extLst>
                  <a:ext uri="{FF2B5EF4-FFF2-40B4-BE49-F238E27FC236}">
                    <a16:creationId xmlns:a16="http://schemas.microsoft.com/office/drawing/2014/main" id="{261534D6-D6A0-4553-B9FA-26707B6BE3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a:off x="370179" y="1858753"/>
                <a:ext cx="775951" cy="780788"/>
              </a:xfrm>
              <a:prstGeom prst="rect">
                <a:avLst/>
              </a:prstGeom>
            </p:spPr>
          </p:pic>
          <p:pic>
            <p:nvPicPr>
              <p:cNvPr id="96" name="Picture 95" descr="A white banner on a black background&#10;&#10;AI-generated content may be incorrect.">
                <a:extLst>
                  <a:ext uri="{FF2B5EF4-FFF2-40B4-BE49-F238E27FC236}">
                    <a16:creationId xmlns:a16="http://schemas.microsoft.com/office/drawing/2014/main" id="{F9F3DA31-4613-65A1-A9CD-91E9409C6C0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16200000">
                <a:off x="541231" y="1357390"/>
                <a:ext cx="449889" cy="785173"/>
              </a:xfrm>
              <a:prstGeom prst="rect">
                <a:avLst/>
              </a:prstGeom>
            </p:spPr>
          </p:pic>
        </p:grpSp>
        <p:pic>
          <p:nvPicPr>
            <p:cNvPr id="71" name="Picture 70" descr="A screen shot of a white board&#10;&#10;AI-generated content may be incorrect.">
              <a:extLst>
                <a:ext uri="{FF2B5EF4-FFF2-40B4-BE49-F238E27FC236}">
                  <a16:creationId xmlns:a16="http://schemas.microsoft.com/office/drawing/2014/main" id="{5E563169-A7CA-2B1B-BADD-A814802C74AD}"/>
                </a:ext>
              </a:extLst>
            </p:cNvPr>
            <p:cNvPicPr>
              <a:picLocks noChangeAspect="1"/>
            </p:cNvPicPr>
            <p:nvPr/>
          </p:nvPicPr>
          <p:blipFill>
            <a:blip r:embed="rId3" cstate="screen">
              <a:extLst>
                <a:ext uri="{28A0092B-C50C-407E-A947-70E740481C1C}">
                  <a14:useLocalDpi xmlns:a14="http://schemas.microsoft.com/office/drawing/2010/main"/>
                </a:ext>
              </a:extLst>
            </a:blip>
            <a:srcRect t="-10043"/>
            <a:stretch/>
          </p:blipFill>
          <p:spPr>
            <a:xfrm>
              <a:off x="1013688" y="7273030"/>
              <a:ext cx="805875" cy="838031"/>
            </a:xfrm>
            <a:prstGeom prst="rect">
              <a:avLst/>
            </a:prstGeom>
          </p:spPr>
        </p:pic>
        <p:sp>
          <p:nvSpPr>
            <p:cNvPr id="72" name="Google Shape;219;p14">
              <a:extLst>
                <a:ext uri="{FF2B5EF4-FFF2-40B4-BE49-F238E27FC236}">
                  <a16:creationId xmlns:a16="http://schemas.microsoft.com/office/drawing/2014/main" id="{1FE2383C-2452-0EBA-519D-D547EE027371}"/>
                </a:ext>
              </a:extLst>
            </p:cNvPr>
            <p:cNvSpPr txBox="1"/>
            <p:nvPr/>
          </p:nvSpPr>
          <p:spPr>
            <a:xfrm>
              <a:off x="1237897" y="7622755"/>
              <a:ext cx="585945" cy="300141"/>
            </a:xfrm>
            <a:prstGeom prst="rect">
              <a:avLst/>
            </a:prstGeom>
            <a:noFill/>
            <a:ln>
              <a:noFill/>
            </a:ln>
          </p:spPr>
          <p:txBody>
            <a:bodyPr spcFirstLastPara="1" wrap="square" lIns="90786" tIns="45382" rIns="90786" bIns="45382" anchor="t" anchorCtr="0">
              <a:spAutoFit/>
            </a:bodyPr>
            <a:lstStyle/>
            <a:p>
              <a:r>
                <a:rPr lang="en-GB" sz="1200" err="1">
                  <a:solidFill>
                    <a:srgbClr val="1155CC"/>
                  </a:solidFill>
                  <a:latin typeface="Arial" panose="020B0604020202020204" pitchFamily="34" charset="0"/>
                  <a:ea typeface="Calibri"/>
                  <a:cs typeface="Arial" panose="020B0604020202020204" pitchFamily="34" charset="0"/>
                  <a:sym typeface="Calibri"/>
                </a:rPr>
                <a:t>اللوح</a:t>
              </a:r>
              <a:r>
                <a:rPr lang="en-GB" sz="1200">
                  <a:solidFill>
                    <a:srgbClr val="1155CC"/>
                  </a:solidFill>
                  <a:latin typeface="Arial" panose="020B0604020202020204" pitchFamily="34" charset="0"/>
                  <a:ea typeface="Calibri"/>
                  <a:cs typeface="Arial" panose="020B0604020202020204" pitchFamily="34" charset="0"/>
                  <a:sym typeface="Calibri"/>
                </a:rPr>
                <a:t> ١</a:t>
              </a:r>
            </a:p>
            <a:p>
              <a:endParaRPr lang="en-GB" sz="1200">
                <a:solidFill>
                  <a:srgbClr val="1155CC"/>
                </a:solidFill>
                <a:latin typeface="Arial" panose="020B0604020202020204" pitchFamily="34" charset="0"/>
                <a:ea typeface="Calibri"/>
                <a:cs typeface="Arial" panose="020B0604020202020204" pitchFamily="34" charset="0"/>
              </a:endParaRPr>
            </a:p>
          </p:txBody>
        </p:sp>
        <p:sp>
          <p:nvSpPr>
            <p:cNvPr id="73" name="Google Shape;219;p14">
              <a:extLst>
                <a:ext uri="{FF2B5EF4-FFF2-40B4-BE49-F238E27FC236}">
                  <a16:creationId xmlns:a16="http://schemas.microsoft.com/office/drawing/2014/main" id="{E3C02A02-57E9-7573-F529-487A3837C246}"/>
                </a:ext>
              </a:extLst>
            </p:cNvPr>
            <p:cNvSpPr txBox="1"/>
            <p:nvPr/>
          </p:nvSpPr>
          <p:spPr>
            <a:xfrm>
              <a:off x="1866325" y="7627897"/>
              <a:ext cx="585945" cy="300141"/>
            </a:xfrm>
            <a:prstGeom prst="rect">
              <a:avLst/>
            </a:prstGeom>
            <a:noFill/>
            <a:ln>
              <a:noFill/>
            </a:ln>
          </p:spPr>
          <p:txBody>
            <a:bodyPr spcFirstLastPara="1" wrap="square" lIns="90786" tIns="45382" rIns="90786" bIns="45382" anchor="t" anchorCtr="0">
              <a:spAutoFit/>
            </a:bodyPr>
            <a:lstStyle/>
            <a:p>
              <a:r>
                <a:rPr lang="en-GB" sz="1200" err="1">
                  <a:solidFill>
                    <a:srgbClr val="1155CC"/>
                  </a:solidFill>
                  <a:latin typeface="Arial" panose="020B0604020202020204" pitchFamily="34" charset="0"/>
                  <a:ea typeface="Calibri"/>
                  <a:cs typeface="Arial" panose="020B0604020202020204" pitchFamily="34" charset="0"/>
                  <a:sym typeface="Calibri"/>
                </a:rPr>
                <a:t>اللوح</a:t>
              </a:r>
              <a:r>
                <a:rPr lang="en-GB" sz="1200">
                  <a:solidFill>
                    <a:srgbClr val="1155CC"/>
                  </a:solidFill>
                  <a:latin typeface="Arial" panose="020B0604020202020204" pitchFamily="34" charset="0"/>
                  <a:ea typeface="Calibri"/>
                  <a:cs typeface="Arial" panose="020B0604020202020204" pitchFamily="34" charset="0"/>
                  <a:sym typeface="Calibri"/>
                </a:rPr>
                <a:t> ٢</a:t>
              </a:r>
            </a:p>
            <a:p>
              <a:endParaRPr lang="en-GB" sz="1200">
                <a:solidFill>
                  <a:srgbClr val="1155CC"/>
                </a:solidFill>
                <a:latin typeface="Arial" panose="020B0604020202020204" pitchFamily="34" charset="0"/>
                <a:ea typeface="Calibri"/>
                <a:cs typeface="Arial" panose="020B0604020202020204" pitchFamily="34" charset="0"/>
              </a:endParaRPr>
            </a:p>
          </p:txBody>
        </p:sp>
        <p:sp>
          <p:nvSpPr>
            <p:cNvPr id="75" name="Google Shape;219;p14">
              <a:extLst>
                <a:ext uri="{FF2B5EF4-FFF2-40B4-BE49-F238E27FC236}">
                  <a16:creationId xmlns:a16="http://schemas.microsoft.com/office/drawing/2014/main" id="{C1FD443D-1741-03FD-E94E-90B13ECAB5D8}"/>
                </a:ext>
              </a:extLst>
            </p:cNvPr>
            <p:cNvSpPr txBox="1"/>
            <p:nvPr/>
          </p:nvSpPr>
          <p:spPr>
            <a:xfrm rot="5400000">
              <a:off x="3197287" y="8289486"/>
              <a:ext cx="585945" cy="420375"/>
            </a:xfrm>
            <a:prstGeom prst="rect">
              <a:avLst/>
            </a:prstGeom>
            <a:noFill/>
            <a:ln>
              <a:noFill/>
            </a:ln>
          </p:spPr>
          <p:txBody>
            <a:bodyPr spcFirstLastPara="1" wrap="square" lIns="90786" tIns="45382" rIns="90786" bIns="45382" anchor="t" anchorCtr="0">
              <a:spAutoFit/>
            </a:bodyPr>
            <a:lstStyle/>
            <a:p>
              <a:r>
                <a:rPr lang="en-GB" sz="1200" err="1">
                  <a:solidFill>
                    <a:srgbClr val="1155CC"/>
                  </a:solidFill>
                  <a:latin typeface="Arial" panose="020B0604020202020204" pitchFamily="34" charset="0"/>
                  <a:ea typeface="Calibri"/>
                  <a:cs typeface="Arial" panose="020B0604020202020204" pitchFamily="34" charset="0"/>
                  <a:sym typeface="Calibri"/>
                </a:rPr>
                <a:t>اللوح</a:t>
              </a:r>
              <a:r>
                <a:rPr lang="en-GB" sz="1200">
                  <a:solidFill>
                    <a:srgbClr val="1155CC"/>
                  </a:solidFill>
                  <a:latin typeface="Arial" panose="020B0604020202020204" pitchFamily="34" charset="0"/>
                  <a:ea typeface="Calibri"/>
                  <a:cs typeface="Arial" panose="020B0604020202020204" pitchFamily="34" charset="0"/>
                  <a:sym typeface="Calibri"/>
                </a:rPr>
                <a:t> ٣</a:t>
              </a:r>
              <a:endParaRPr lang="en-US" sz="1200">
                <a:solidFill>
                  <a:srgbClr val="1155CC"/>
                </a:solidFill>
                <a:latin typeface="Arial" panose="020B0604020202020204" pitchFamily="34" charset="0"/>
                <a:ea typeface="Calibri"/>
                <a:cs typeface="Arial" panose="020B0604020202020204" pitchFamily="34" charset="0"/>
                <a:sym typeface="Calibri"/>
              </a:endParaRPr>
            </a:p>
            <a:p>
              <a:endParaRPr lang="en-GB" sz="1200">
                <a:solidFill>
                  <a:srgbClr val="1155CC"/>
                </a:solidFill>
                <a:latin typeface="Arial" panose="020B0604020202020204" pitchFamily="34" charset="0"/>
                <a:ea typeface="Calibri"/>
                <a:cs typeface="Arial" panose="020B0604020202020204" pitchFamily="34" charset="0"/>
                <a:sym typeface="Calibri"/>
              </a:endParaRPr>
            </a:p>
            <a:p>
              <a:endParaRPr lang="en-GB" sz="1200" b="1">
                <a:solidFill>
                  <a:srgbClr val="1155CC"/>
                </a:solidFill>
                <a:latin typeface="Arial" panose="020B0604020202020204" pitchFamily="34" charset="0"/>
                <a:ea typeface="Calibri"/>
                <a:cs typeface="Arial" panose="020B0604020202020204" pitchFamily="34" charset="0"/>
              </a:endParaRPr>
            </a:p>
          </p:txBody>
        </p:sp>
        <p:sp>
          <p:nvSpPr>
            <p:cNvPr id="76" name="Google Shape;219;p14">
              <a:extLst>
                <a:ext uri="{FF2B5EF4-FFF2-40B4-BE49-F238E27FC236}">
                  <a16:creationId xmlns:a16="http://schemas.microsoft.com/office/drawing/2014/main" id="{C66AE7C2-1B79-C0CA-9CAC-679813DFA600}"/>
                </a:ext>
              </a:extLst>
            </p:cNvPr>
            <p:cNvSpPr txBox="1"/>
            <p:nvPr/>
          </p:nvSpPr>
          <p:spPr>
            <a:xfrm rot="5400000">
              <a:off x="3221965" y="8810683"/>
              <a:ext cx="585945" cy="300141"/>
            </a:xfrm>
            <a:prstGeom prst="rect">
              <a:avLst/>
            </a:prstGeom>
            <a:noFill/>
            <a:ln>
              <a:noFill/>
            </a:ln>
          </p:spPr>
          <p:txBody>
            <a:bodyPr spcFirstLastPara="1" wrap="square" lIns="90786" tIns="45382" rIns="90786" bIns="45382" anchor="t" anchorCtr="0">
              <a:spAutoFit/>
            </a:bodyPr>
            <a:lstStyle/>
            <a:p>
              <a:r>
                <a:rPr lang="en-GB" sz="1200" err="1">
                  <a:solidFill>
                    <a:srgbClr val="1155CC"/>
                  </a:solidFill>
                  <a:latin typeface="Arial" panose="020B0604020202020204" pitchFamily="34" charset="0"/>
                  <a:ea typeface="Calibri"/>
                  <a:cs typeface="Arial" panose="020B0604020202020204" pitchFamily="34" charset="0"/>
                  <a:sym typeface="Calibri"/>
                </a:rPr>
                <a:t>اللوح</a:t>
              </a:r>
              <a:r>
                <a:rPr lang="en-GB" sz="1200">
                  <a:solidFill>
                    <a:srgbClr val="1155CC"/>
                  </a:solidFill>
                  <a:latin typeface="Arial" panose="020B0604020202020204" pitchFamily="34" charset="0"/>
                  <a:ea typeface="Calibri"/>
                  <a:cs typeface="Arial" panose="020B0604020202020204" pitchFamily="34" charset="0"/>
                  <a:sym typeface="Calibri"/>
                </a:rPr>
                <a:t> ٤</a:t>
              </a:r>
            </a:p>
            <a:p>
              <a:endParaRPr lang="en-GB" sz="1200">
                <a:solidFill>
                  <a:srgbClr val="1155CC"/>
                </a:solidFill>
                <a:latin typeface="Arial" panose="020B0604020202020204" pitchFamily="34" charset="0"/>
                <a:ea typeface="Calibri"/>
                <a:cs typeface="Arial" panose="020B0604020202020204" pitchFamily="34" charset="0"/>
              </a:endParaRPr>
            </a:p>
          </p:txBody>
        </p:sp>
        <p:cxnSp>
          <p:nvCxnSpPr>
            <p:cNvPr id="77" name="Google Shape;128;g33c391d3f5e_2_7">
              <a:extLst>
                <a:ext uri="{FF2B5EF4-FFF2-40B4-BE49-F238E27FC236}">
                  <a16:creationId xmlns:a16="http://schemas.microsoft.com/office/drawing/2014/main" id="{66050E8E-C585-011A-FC17-49E75FE98294}"/>
                </a:ext>
              </a:extLst>
            </p:cNvPr>
            <p:cNvCxnSpPr>
              <a:cxnSpLocks/>
            </p:cNvCxnSpPr>
            <p:nvPr/>
          </p:nvCxnSpPr>
          <p:spPr>
            <a:xfrm>
              <a:off x="1071277" y="7300190"/>
              <a:ext cx="2005095" cy="0"/>
            </a:xfrm>
            <a:prstGeom prst="straightConnector1">
              <a:avLst/>
            </a:prstGeom>
            <a:noFill/>
            <a:ln w="9525" cap="flat" cmpd="sng">
              <a:solidFill>
                <a:srgbClr val="595959"/>
              </a:solidFill>
              <a:prstDash val="solid"/>
              <a:round/>
              <a:headEnd type="triangle" w="sm" len="sm"/>
              <a:tailEnd type="triangle" w="sm" len="sm"/>
            </a:ln>
          </p:spPr>
        </p:cxnSp>
        <p:cxnSp>
          <p:nvCxnSpPr>
            <p:cNvPr id="78" name="Google Shape;128;g33c391d3f5e_2_7">
              <a:extLst>
                <a:ext uri="{FF2B5EF4-FFF2-40B4-BE49-F238E27FC236}">
                  <a16:creationId xmlns:a16="http://schemas.microsoft.com/office/drawing/2014/main" id="{A7B60631-BDFE-A1C3-4D5E-94DB9DBDF089}"/>
                </a:ext>
              </a:extLst>
            </p:cNvPr>
            <p:cNvCxnSpPr>
              <a:cxnSpLocks/>
            </p:cNvCxnSpPr>
            <p:nvPr/>
          </p:nvCxnSpPr>
          <p:spPr>
            <a:xfrm flipH="1" flipV="1">
              <a:off x="3966390" y="8051324"/>
              <a:ext cx="5826" cy="986716"/>
            </a:xfrm>
            <a:prstGeom prst="straightConnector1">
              <a:avLst/>
            </a:prstGeom>
            <a:noFill/>
            <a:ln w="9525" cap="flat" cmpd="sng">
              <a:solidFill>
                <a:srgbClr val="595959"/>
              </a:solidFill>
              <a:prstDash val="solid"/>
              <a:round/>
              <a:headEnd type="triangle" w="sm" len="sm"/>
              <a:tailEnd type="triangle" w="sm" len="sm"/>
            </a:ln>
          </p:spPr>
        </p:cxnSp>
        <p:pic>
          <p:nvPicPr>
            <p:cNvPr id="79" name="Picture 78" descr="A black background with a white square&#10;&#10;AI-generated content may be incorrect.">
              <a:extLst>
                <a:ext uri="{FF2B5EF4-FFF2-40B4-BE49-F238E27FC236}">
                  <a16:creationId xmlns:a16="http://schemas.microsoft.com/office/drawing/2014/main" id="{C9B2AEAD-73F7-4526-8D4B-1AF4D6DB36A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5400000">
              <a:off x="2349335" y="8994081"/>
              <a:ext cx="814229" cy="804879"/>
            </a:xfrm>
            <a:prstGeom prst="rect">
              <a:avLst/>
            </a:prstGeom>
          </p:spPr>
        </p:pic>
        <p:pic>
          <p:nvPicPr>
            <p:cNvPr id="80" name="Picture 79" descr="A white banner on a black background&#10;&#10;AI-generated content may be incorrect.">
              <a:extLst>
                <a:ext uri="{FF2B5EF4-FFF2-40B4-BE49-F238E27FC236}">
                  <a16:creationId xmlns:a16="http://schemas.microsoft.com/office/drawing/2014/main" id="{59C6BABC-8F4E-7D7F-4192-E66D17C5CFC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16200000">
              <a:off x="412294" y="7789591"/>
              <a:ext cx="449889" cy="791001"/>
            </a:xfrm>
            <a:prstGeom prst="rect">
              <a:avLst/>
            </a:prstGeom>
          </p:spPr>
        </p:pic>
        <p:sp>
          <p:nvSpPr>
            <p:cNvPr id="81" name="Google Shape;257;g34b1dca1029_0_208">
              <a:extLst>
                <a:ext uri="{FF2B5EF4-FFF2-40B4-BE49-F238E27FC236}">
                  <a16:creationId xmlns:a16="http://schemas.microsoft.com/office/drawing/2014/main" id="{5FC2ED09-8F38-959A-1186-A1A618BBCE59}"/>
                </a:ext>
              </a:extLst>
            </p:cNvPr>
            <p:cNvSpPr txBox="1"/>
            <p:nvPr/>
          </p:nvSpPr>
          <p:spPr>
            <a:xfrm rot="5400">
              <a:off x="1865309" y="7127378"/>
              <a:ext cx="568569" cy="18032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1200" dirty="0"/>
                <a:t>٧٫٢</a:t>
              </a:r>
              <a:r>
                <a:rPr lang="en-GB" sz="1200" dirty="0">
                  <a:solidFill>
                    <a:schemeClr val="tx1"/>
                  </a:solidFill>
                  <a:ea typeface="Calibri"/>
                  <a:sym typeface="Calibri"/>
                </a:rPr>
                <a:t> م</a:t>
              </a:r>
              <a:endParaRPr sz="1200" b="1" dirty="0">
                <a:solidFill>
                  <a:srgbClr val="595959"/>
                </a:solidFill>
                <a:latin typeface="Arial" panose="020B0604020202020204" pitchFamily="34" charset="0"/>
                <a:ea typeface="Calibri"/>
                <a:cs typeface="Arial" panose="020B0604020202020204" pitchFamily="34" charset="0"/>
                <a:sym typeface="Calibri"/>
              </a:endParaRPr>
            </a:p>
          </p:txBody>
        </p:sp>
        <p:pic>
          <p:nvPicPr>
            <p:cNvPr id="82" name="Picture 81" descr="A screen shot of a white board&#10;&#10;AI-generated content may be incorrect.">
              <a:extLst>
                <a:ext uri="{FF2B5EF4-FFF2-40B4-BE49-F238E27FC236}">
                  <a16:creationId xmlns:a16="http://schemas.microsoft.com/office/drawing/2014/main" id="{A33728AC-DA1B-AB64-8669-3C5360ED4527}"/>
                </a:ext>
              </a:extLst>
            </p:cNvPr>
            <p:cNvPicPr>
              <a:picLocks noChangeAspect="1"/>
            </p:cNvPicPr>
            <p:nvPr/>
          </p:nvPicPr>
          <p:blipFill>
            <a:blip r:embed="rId3" cstate="screen">
              <a:extLst>
                <a:ext uri="{28A0092B-C50C-407E-A947-70E740481C1C}">
                  <a14:useLocalDpi xmlns:a14="http://schemas.microsoft.com/office/drawing/2010/main"/>
                </a:ext>
              </a:extLst>
            </a:blip>
            <a:srcRect t="-10043"/>
            <a:stretch/>
          </p:blipFill>
          <p:spPr>
            <a:xfrm rot="10800000">
              <a:off x="1676851" y="8980424"/>
              <a:ext cx="805876" cy="838032"/>
            </a:xfrm>
            <a:prstGeom prst="rect">
              <a:avLst/>
            </a:prstGeom>
          </p:spPr>
        </p:pic>
        <p:pic>
          <p:nvPicPr>
            <p:cNvPr id="83" name="Picture 82" descr="A screen shot of a white board&#10;&#10;AI-generated content may be incorrect.">
              <a:extLst>
                <a:ext uri="{FF2B5EF4-FFF2-40B4-BE49-F238E27FC236}">
                  <a16:creationId xmlns:a16="http://schemas.microsoft.com/office/drawing/2014/main" id="{DBE42E23-A34F-F4A6-737B-28A53E8DECF1}"/>
                </a:ext>
              </a:extLst>
            </p:cNvPr>
            <p:cNvPicPr>
              <a:picLocks noChangeAspect="1"/>
            </p:cNvPicPr>
            <p:nvPr/>
          </p:nvPicPr>
          <p:blipFill>
            <a:blip r:embed="rId3" cstate="screen">
              <a:extLst>
                <a:ext uri="{28A0092B-C50C-407E-A947-70E740481C1C}">
                  <a14:useLocalDpi xmlns:a14="http://schemas.microsoft.com/office/drawing/2010/main"/>
                </a:ext>
              </a:extLst>
            </a:blip>
            <a:srcRect t="-10043"/>
            <a:stretch/>
          </p:blipFill>
          <p:spPr>
            <a:xfrm>
              <a:off x="2333814" y="7268796"/>
              <a:ext cx="805875" cy="838031"/>
            </a:xfrm>
            <a:prstGeom prst="rect">
              <a:avLst/>
            </a:prstGeom>
          </p:spPr>
        </p:pic>
        <p:sp>
          <p:nvSpPr>
            <p:cNvPr id="84" name="Google Shape;219;p14">
              <a:extLst>
                <a:ext uri="{FF2B5EF4-FFF2-40B4-BE49-F238E27FC236}">
                  <a16:creationId xmlns:a16="http://schemas.microsoft.com/office/drawing/2014/main" id="{62CB4B2B-0BD1-32CD-A400-D5888886FAC2}"/>
                </a:ext>
              </a:extLst>
            </p:cNvPr>
            <p:cNvSpPr txBox="1"/>
            <p:nvPr/>
          </p:nvSpPr>
          <p:spPr>
            <a:xfrm>
              <a:off x="2572467" y="7622754"/>
              <a:ext cx="585945" cy="300141"/>
            </a:xfrm>
            <a:prstGeom prst="rect">
              <a:avLst/>
            </a:prstGeom>
            <a:noFill/>
            <a:ln>
              <a:noFill/>
            </a:ln>
          </p:spPr>
          <p:txBody>
            <a:bodyPr spcFirstLastPara="1" wrap="square" lIns="90786" tIns="45382" rIns="90786" bIns="45382" anchor="t" anchorCtr="0">
              <a:spAutoFit/>
            </a:bodyPr>
            <a:lstStyle/>
            <a:p>
              <a:r>
                <a:rPr lang="en-GB" sz="1200" err="1">
                  <a:solidFill>
                    <a:srgbClr val="1155CC"/>
                  </a:solidFill>
                  <a:latin typeface="Arial" panose="020B0604020202020204" pitchFamily="34" charset="0"/>
                  <a:ea typeface="Calibri"/>
                  <a:cs typeface="Arial" panose="020B0604020202020204" pitchFamily="34" charset="0"/>
                  <a:sym typeface="Calibri"/>
                </a:rPr>
                <a:t>اللوح</a:t>
              </a:r>
              <a:r>
                <a:rPr lang="en-GB" sz="1200">
                  <a:solidFill>
                    <a:srgbClr val="1155CC"/>
                  </a:solidFill>
                  <a:latin typeface="Arial" panose="020B0604020202020204" pitchFamily="34" charset="0"/>
                  <a:ea typeface="Calibri"/>
                  <a:cs typeface="Arial" panose="020B0604020202020204" pitchFamily="34" charset="0"/>
                  <a:sym typeface="Calibri"/>
                </a:rPr>
                <a:t> ٢</a:t>
              </a:r>
            </a:p>
            <a:p>
              <a:endParaRPr lang="en-GB" sz="1200">
                <a:solidFill>
                  <a:srgbClr val="1155CC"/>
                </a:solidFill>
                <a:latin typeface="Arial" panose="020B0604020202020204" pitchFamily="34" charset="0"/>
                <a:ea typeface="Calibri"/>
                <a:cs typeface="Arial" panose="020B0604020202020204" pitchFamily="34" charset="0"/>
              </a:endParaRPr>
            </a:p>
          </p:txBody>
        </p:sp>
        <p:pic>
          <p:nvPicPr>
            <p:cNvPr id="85" name="Picture 84" descr="A screen shot of a white board&#10;&#10;AI-generated content may be incorrect.">
              <a:extLst>
                <a:ext uri="{FF2B5EF4-FFF2-40B4-BE49-F238E27FC236}">
                  <a16:creationId xmlns:a16="http://schemas.microsoft.com/office/drawing/2014/main" id="{C9F0AD71-B79B-F78B-50B3-9F053CA167EF}"/>
                </a:ext>
              </a:extLst>
            </p:cNvPr>
            <p:cNvPicPr>
              <a:picLocks noChangeAspect="1"/>
            </p:cNvPicPr>
            <p:nvPr/>
          </p:nvPicPr>
          <p:blipFill>
            <a:blip r:embed="rId8" cstate="screen">
              <a:extLst>
                <a:ext uri="{28A0092B-C50C-407E-A947-70E740481C1C}">
                  <a14:useLocalDpi xmlns:a14="http://schemas.microsoft.com/office/drawing/2010/main"/>
                </a:ext>
              </a:extLst>
            </a:blip>
            <a:srcRect t="-10043"/>
            <a:stretch/>
          </p:blipFill>
          <p:spPr>
            <a:xfrm rot="10800000">
              <a:off x="1013688" y="8972680"/>
              <a:ext cx="805876" cy="845776"/>
            </a:xfrm>
            <a:prstGeom prst="rect">
              <a:avLst/>
            </a:prstGeom>
          </p:spPr>
        </p:pic>
        <p:sp>
          <p:nvSpPr>
            <p:cNvPr id="86" name="Google Shape;257;g34b1dca1029_0_208">
              <a:extLst>
                <a:ext uri="{FF2B5EF4-FFF2-40B4-BE49-F238E27FC236}">
                  <a16:creationId xmlns:a16="http://schemas.microsoft.com/office/drawing/2014/main" id="{AC037558-A0A7-597E-8004-04A550126E82}"/>
                </a:ext>
              </a:extLst>
            </p:cNvPr>
            <p:cNvSpPr txBox="1"/>
            <p:nvPr/>
          </p:nvSpPr>
          <p:spPr>
            <a:xfrm rot="5400000">
              <a:off x="3758979" y="8508114"/>
              <a:ext cx="568569" cy="18032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dirty="0">
                  <a:solidFill>
                    <a:schemeClr val="tx1"/>
                  </a:solidFill>
                  <a:ea typeface="Calibri"/>
                  <a:sym typeface="Calibri"/>
                </a:rPr>
                <a:t>٣٫٦ م</a:t>
              </a:r>
              <a:endParaRPr lang="en-US" sz="1200" dirty="0">
                <a:solidFill>
                  <a:srgbClr val="595959"/>
                </a:solidFill>
                <a:ea typeface="Calibri"/>
                <a:sym typeface="Calibri"/>
              </a:endParaRPr>
            </a:p>
          </p:txBody>
        </p:sp>
        <p:sp>
          <p:nvSpPr>
            <p:cNvPr id="87" name="Google Shape;219;p14">
              <a:extLst>
                <a:ext uri="{FF2B5EF4-FFF2-40B4-BE49-F238E27FC236}">
                  <a16:creationId xmlns:a16="http://schemas.microsoft.com/office/drawing/2014/main" id="{695CB538-56D8-C5DB-92B6-336E1B5A6E2F}"/>
                </a:ext>
              </a:extLst>
            </p:cNvPr>
            <p:cNvSpPr txBox="1"/>
            <p:nvPr/>
          </p:nvSpPr>
          <p:spPr>
            <a:xfrm rot="16200000">
              <a:off x="486393" y="8071260"/>
              <a:ext cx="585945" cy="420375"/>
            </a:xfrm>
            <a:prstGeom prst="rect">
              <a:avLst/>
            </a:prstGeom>
            <a:noFill/>
            <a:ln>
              <a:noFill/>
            </a:ln>
          </p:spPr>
          <p:txBody>
            <a:bodyPr spcFirstLastPara="1" wrap="square" lIns="90786" tIns="45382" rIns="90786" bIns="45382" anchor="t" anchorCtr="0">
              <a:spAutoFit/>
            </a:bodyPr>
            <a:lstStyle/>
            <a:p>
              <a:r>
                <a:rPr lang="en-GB" sz="1200" dirty="0" err="1">
                  <a:solidFill>
                    <a:srgbClr val="1155CC"/>
                  </a:solidFill>
                  <a:latin typeface="Arial" panose="020B0604020202020204" pitchFamily="34" charset="0"/>
                  <a:ea typeface="Calibri"/>
                  <a:cs typeface="Arial" panose="020B0604020202020204" pitchFamily="34" charset="0"/>
                  <a:sym typeface="Calibri"/>
                </a:rPr>
                <a:t>اللوح</a:t>
              </a:r>
              <a:r>
                <a:rPr lang="en-GB" sz="1200" dirty="0">
                  <a:solidFill>
                    <a:srgbClr val="1155CC"/>
                  </a:solidFill>
                  <a:latin typeface="Arial" panose="020B0604020202020204" pitchFamily="34" charset="0"/>
                  <a:ea typeface="Calibri"/>
                  <a:cs typeface="Arial" panose="020B0604020202020204" pitchFamily="34" charset="0"/>
                  <a:sym typeface="Calibri"/>
                </a:rPr>
                <a:t> ٣</a:t>
              </a:r>
              <a:endParaRPr lang="en-US" sz="1200" dirty="0">
                <a:solidFill>
                  <a:srgbClr val="1155CC"/>
                </a:solidFill>
                <a:latin typeface="Arial" panose="020B0604020202020204" pitchFamily="34" charset="0"/>
                <a:ea typeface="Calibri"/>
                <a:cs typeface="Arial" panose="020B0604020202020204" pitchFamily="34" charset="0"/>
                <a:sym typeface="Calibri"/>
              </a:endParaRPr>
            </a:p>
            <a:p>
              <a:endParaRPr lang="en-GB" sz="1200" dirty="0">
                <a:solidFill>
                  <a:srgbClr val="1155CC"/>
                </a:solidFill>
                <a:latin typeface="Arial" panose="020B0604020202020204" pitchFamily="34" charset="0"/>
                <a:ea typeface="Calibri"/>
                <a:cs typeface="Arial" panose="020B0604020202020204" pitchFamily="34" charset="0"/>
                <a:sym typeface="Calibri"/>
              </a:endParaRPr>
            </a:p>
            <a:p>
              <a:endParaRPr lang="en-GB" sz="1200" b="1" dirty="0">
                <a:solidFill>
                  <a:srgbClr val="1155CC"/>
                </a:solidFill>
                <a:latin typeface="Arial" panose="020B0604020202020204" pitchFamily="34" charset="0"/>
                <a:ea typeface="Calibri"/>
                <a:cs typeface="Arial" panose="020B0604020202020204" pitchFamily="34" charset="0"/>
              </a:endParaRPr>
            </a:p>
          </p:txBody>
        </p:sp>
        <p:sp>
          <p:nvSpPr>
            <p:cNvPr id="91" name="Google Shape;219;p14">
              <a:extLst>
                <a:ext uri="{FF2B5EF4-FFF2-40B4-BE49-F238E27FC236}">
                  <a16:creationId xmlns:a16="http://schemas.microsoft.com/office/drawing/2014/main" id="{81433329-4B2B-5564-44AD-BF2F008E42F0}"/>
                </a:ext>
              </a:extLst>
            </p:cNvPr>
            <p:cNvSpPr txBox="1"/>
            <p:nvPr/>
          </p:nvSpPr>
          <p:spPr>
            <a:xfrm rot="16200000">
              <a:off x="369315" y="8646952"/>
              <a:ext cx="585945" cy="300141"/>
            </a:xfrm>
            <a:prstGeom prst="rect">
              <a:avLst/>
            </a:prstGeom>
            <a:noFill/>
            <a:ln>
              <a:noFill/>
            </a:ln>
          </p:spPr>
          <p:txBody>
            <a:bodyPr spcFirstLastPara="1" wrap="square" lIns="90786" tIns="45382" rIns="90786" bIns="45382" anchor="t" anchorCtr="0">
              <a:spAutoFit/>
            </a:bodyPr>
            <a:lstStyle/>
            <a:p>
              <a:r>
                <a:rPr lang="en-GB" sz="1200" err="1">
                  <a:solidFill>
                    <a:srgbClr val="1155CC"/>
                  </a:solidFill>
                  <a:latin typeface="Arial" panose="020B0604020202020204" pitchFamily="34" charset="0"/>
                  <a:ea typeface="Calibri"/>
                  <a:cs typeface="Arial" panose="020B0604020202020204" pitchFamily="34" charset="0"/>
                  <a:sym typeface="Calibri"/>
                </a:rPr>
                <a:t>اللوح</a:t>
              </a:r>
              <a:r>
                <a:rPr lang="en-GB" sz="1200">
                  <a:solidFill>
                    <a:srgbClr val="1155CC"/>
                  </a:solidFill>
                  <a:latin typeface="Arial" panose="020B0604020202020204" pitchFamily="34" charset="0"/>
                  <a:ea typeface="Calibri"/>
                  <a:cs typeface="Arial" panose="020B0604020202020204" pitchFamily="34" charset="0"/>
                  <a:sym typeface="Calibri"/>
                </a:rPr>
                <a:t> ٤</a:t>
              </a:r>
            </a:p>
            <a:p>
              <a:endParaRPr lang="en-GB" sz="1200">
                <a:solidFill>
                  <a:srgbClr val="1155CC"/>
                </a:solidFill>
                <a:latin typeface="Arial" panose="020B0604020202020204" pitchFamily="34" charset="0"/>
                <a:ea typeface="Calibri"/>
                <a:cs typeface="Arial" panose="020B0604020202020204" pitchFamily="34" charset="0"/>
              </a:endParaRPr>
            </a:p>
          </p:txBody>
        </p:sp>
        <p:sp>
          <p:nvSpPr>
            <p:cNvPr id="92" name="Google Shape;219;p14">
              <a:extLst>
                <a:ext uri="{FF2B5EF4-FFF2-40B4-BE49-F238E27FC236}">
                  <a16:creationId xmlns:a16="http://schemas.microsoft.com/office/drawing/2014/main" id="{E301F4E3-E752-903A-8E29-2CEAA05F2D40}"/>
                </a:ext>
              </a:extLst>
            </p:cNvPr>
            <p:cNvSpPr txBox="1"/>
            <p:nvPr/>
          </p:nvSpPr>
          <p:spPr>
            <a:xfrm>
              <a:off x="1170840" y="9305327"/>
              <a:ext cx="585945" cy="300141"/>
            </a:xfrm>
            <a:prstGeom prst="rect">
              <a:avLst/>
            </a:prstGeom>
            <a:noFill/>
            <a:ln>
              <a:noFill/>
            </a:ln>
          </p:spPr>
          <p:txBody>
            <a:bodyPr spcFirstLastPara="1" wrap="square" lIns="90786" tIns="45382" rIns="90786" bIns="45382" anchor="t" anchorCtr="0">
              <a:spAutoFit/>
            </a:bodyPr>
            <a:lstStyle/>
            <a:p>
              <a:r>
                <a:rPr lang="en-GB" sz="1200" err="1">
                  <a:solidFill>
                    <a:srgbClr val="1155CC"/>
                  </a:solidFill>
                  <a:latin typeface="Arial" panose="020B0604020202020204" pitchFamily="34" charset="0"/>
                  <a:ea typeface="Calibri"/>
                  <a:cs typeface="Arial" panose="020B0604020202020204" pitchFamily="34" charset="0"/>
                  <a:sym typeface="Calibri"/>
                </a:rPr>
                <a:t>اللوح</a:t>
              </a:r>
              <a:r>
                <a:rPr lang="en-GB" sz="1200">
                  <a:solidFill>
                    <a:srgbClr val="1155CC"/>
                  </a:solidFill>
                  <a:latin typeface="Arial" panose="020B0604020202020204" pitchFamily="34" charset="0"/>
                  <a:ea typeface="Calibri"/>
                  <a:cs typeface="Arial" panose="020B0604020202020204" pitchFamily="34" charset="0"/>
                  <a:sym typeface="Calibri"/>
                </a:rPr>
                <a:t> ١</a:t>
              </a:r>
            </a:p>
            <a:p>
              <a:endParaRPr lang="en-GB" sz="1200">
                <a:solidFill>
                  <a:srgbClr val="1155CC"/>
                </a:solidFill>
                <a:latin typeface="Arial" panose="020B0604020202020204" pitchFamily="34" charset="0"/>
                <a:ea typeface="Calibri"/>
                <a:cs typeface="Arial" panose="020B0604020202020204" pitchFamily="34" charset="0"/>
              </a:endParaRPr>
            </a:p>
          </p:txBody>
        </p:sp>
        <p:sp>
          <p:nvSpPr>
            <p:cNvPr id="93" name="Google Shape;219;p14">
              <a:extLst>
                <a:ext uri="{FF2B5EF4-FFF2-40B4-BE49-F238E27FC236}">
                  <a16:creationId xmlns:a16="http://schemas.microsoft.com/office/drawing/2014/main" id="{D3546F32-438C-7CD7-8F96-52730053F379}"/>
                </a:ext>
              </a:extLst>
            </p:cNvPr>
            <p:cNvSpPr txBox="1"/>
            <p:nvPr/>
          </p:nvSpPr>
          <p:spPr>
            <a:xfrm>
              <a:off x="2594227" y="9305032"/>
              <a:ext cx="585945" cy="300141"/>
            </a:xfrm>
            <a:prstGeom prst="rect">
              <a:avLst/>
            </a:prstGeom>
            <a:noFill/>
            <a:ln>
              <a:noFill/>
            </a:ln>
          </p:spPr>
          <p:txBody>
            <a:bodyPr spcFirstLastPara="1" wrap="square" lIns="90786" tIns="45382" rIns="90786" bIns="45382" anchor="t" anchorCtr="0">
              <a:spAutoFit/>
            </a:bodyPr>
            <a:lstStyle/>
            <a:p>
              <a:r>
                <a:rPr lang="en-GB" sz="1200" err="1">
                  <a:solidFill>
                    <a:srgbClr val="1155CC"/>
                  </a:solidFill>
                  <a:latin typeface="Arial" panose="020B0604020202020204" pitchFamily="34" charset="0"/>
                  <a:ea typeface="Calibri"/>
                  <a:cs typeface="Arial" panose="020B0604020202020204" pitchFamily="34" charset="0"/>
                  <a:sym typeface="Calibri"/>
                </a:rPr>
                <a:t>اللوح</a:t>
              </a:r>
              <a:r>
                <a:rPr lang="en-GB" sz="1200">
                  <a:solidFill>
                    <a:srgbClr val="1155CC"/>
                  </a:solidFill>
                  <a:latin typeface="Arial" panose="020B0604020202020204" pitchFamily="34" charset="0"/>
                  <a:ea typeface="Calibri"/>
                  <a:cs typeface="Arial" panose="020B0604020202020204" pitchFamily="34" charset="0"/>
                  <a:sym typeface="Calibri"/>
                </a:rPr>
                <a:t> ٥</a:t>
              </a:r>
            </a:p>
            <a:p>
              <a:endParaRPr lang="en-GB" sz="1200">
                <a:solidFill>
                  <a:srgbClr val="1155CC"/>
                </a:solidFill>
                <a:latin typeface="Arial" panose="020B0604020202020204" pitchFamily="34" charset="0"/>
                <a:ea typeface="Calibri"/>
                <a:cs typeface="Arial" panose="020B0604020202020204" pitchFamily="34" charset="0"/>
              </a:endParaRPr>
            </a:p>
          </p:txBody>
        </p:sp>
        <p:sp>
          <p:nvSpPr>
            <p:cNvPr id="94" name="Google Shape;219;p14">
              <a:extLst>
                <a:ext uri="{FF2B5EF4-FFF2-40B4-BE49-F238E27FC236}">
                  <a16:creationId xmlns:a16="http://schemas.microsoft.com/office/drawing/2014/main" id="{43FC4B7D-1EA9-789F-F04C-E0F56E89A576}"/>
                </a:ext>
              </a:extLst>
            </p:cNvPr>
            <p:cNvSpPr txBox="1"/>
            <p:nvPr/>
          </p:nvSpPr>
          <p:spPr>
            <a:xfrm>
              <a:off x="1907039" y="9292107"/>
              <a:ext cx="585945" cy="300141"/>
            </a:xfrm>
            <a:prstGeom prst="rect">
              <a:avLst/>
            </a:prstGeom>
            <a:noFill/>
            <a:ln>
              <a:noFill/>
            </a:ln>
          </p:spPr>
          <p:txBody>
            <a:bodyPr spcFirstLastPara="1" wrap="square" lIns="90786" tIns="45382" rIns="90786" bIns="45382" anchor="t" anchorCtr="0">
              <a:spAutoFit/>
            </a:bodyPr>
            <a:lstStyle/>
            <a:p>
              <a:r>
                <a:rPr lang="en-GB" sz="1200" err="1">
                  <a:solidFill>
                    <a:srgbClr val="1155CC"/>
                  </a:solidFill>
                  <a:latin typeface="Arial" panose="020B0604020202020204" pitchFamily="34" charset="0"/>
                  <a:ea typeface="Calibri"/>
                  <a:cs typeface="Arial" panose="020B0604020202020204" pitchFamily="34" charset="0"/>
                  <a:sym typeface="Calibri"/>
                </a:rPr>
                <a:t>اللوح</a:t>
              </a:r>
              <a:r>
                <a:rPr lang="en-GB" sz="1200">
                  <a:solidFill>
                    <a:srgbClr val="1155CC"/>
                  </a:solidFill>
                  <a:latin typeface="Arial" panose="020B0604020202020204" pitchFamily="34" charset="0"/>
                  <a:ea typeface="Calibri"/>
                  <a:cs typeface="Arial" panose="020B0604020202020204" pitchFamily="34" charset="0"/>
                  <a:sym typeface="Calibri"/>
                </a:rPr>
                <a:t> ٢</a:t>
              </a:r>
            </a:p>
            <a:p>
              <a:endParaRPr lang="en-GB" sz="1200">
                <a:solidFill>
                  <a:srgbClr val="1155CC"/>
                </a:solidFill>
                <a:latin typeface="Arial" panose="020B0604020202020204" pitchFamily="34" charset="0"/>
                <a:ea typeface="Calibri"/>
                <a:cs typeface="Arial" panose="020B0604020202020204" pitchFamily="34" charset="0"/>
              </a:endParaRPr>
            </a:p>
          </p:txBody>
        </p:sp>
      </p:grpSp>
      <p:sp>
        <p:nvSpPr>
          <p:cNvPr id="6" name="Google Shape;219;p14">
            <a:extLst>
              <a:ext uri="{FF2B5EF4-FFF2-40B4-BE49-F238E27FC236}">
                <a16:creationId xmlns:a16="http://schemas.microsoft.com/office/drawing/2014/main" id="{9AF84D1F-B39A-3CB3-2B49-E5091A0EDB5A}"/>
              </a:ext>
            </a:extLst>
          </p:cNvPr>
          <p:cNvSpPr txBox="1"/>
          <p:nvPr/>
        </p:nvSpPr>
        <p:spPr>
          <a:xfrm>
            <a:off x="-4549700" y="-431121"/>
            <a:ext cx="1609756" cy="276316"/>
          </a:xfrm>
          <a:prstGeom prst="rect">
            <a:avLst/>
          </a:prstGeom>
          <a:noFill/>
          <a:ln>
            <a:noFill/>
          </a:ln>
        </p:spPr>
        <p:txBody>
          <a:bodyPr spcFirstLastPara="1" wrap="square" lIns="90786" tIns="45382" rIns="90786" bIns="45382" anchor="t" anchorCtr="0">
            <a:spAutoFit/>
          </a:bodyPr>
          <a:lstStyle/>
          <a:p>
            <a:r>
              <a:rPr lang="en-GB" sz="1200" b="1">
                <a:solidFill>
                  <a:srgbClr val="1155CC"/>
                </a:solidFill>
                <a:latin typeface="Arial" panose="020B0604020202020204" pitchFamily="34" charset="0"/>
                <a:ea typeface="Calibri"/>
                <a:cs typeface="Arial" panose="020B0604020202020204" pitchFamily="34" charset="0"/>
                <a:sym typeface="Calibri"/>
              </a:rPr>
              <a:t>Panel 1 – 8 timbers</a:t>
            </a:r>
            <a:endParaRPr sz="1200" b="1">
              <a:solidFill>
                <a:srgbClr val="1155CC"/>
              </a:solidFill>
              <a:latin typeface="Arial" panose="020B0604020202020204" pitchFamily="34" charset="0"/>
              <a:ea typeface="Calibri"/>
              <a:cs typeface="Arial" panose="020B0604020202020204" pitchFamily="34" charset="0"/>
              <a:sym typeface="Calibri"/>
            </a:endParaRPr>
          </a:p>
        </p:txBody>
      </p:sp>
      <p:sp>
        <p:nvSpPr>
          <p:cNvPr id="3" name="Google Shape;368;p16">
            <a:extLst>
              <a:ext uri="{FF2B5EF4-FFF2-40B4-BE49-F238E27FC236}">
                <a16:creationId xmlns:a16="http://schemas.microsoft.com/office/drawing/2014/main" id="{77022D81-306F-3E7F-B054-0B03325ACED0}"/>
              </a:ext>
            </a:extLst>
          </p:cNvPr>
          <p:cNvSpPr txBox="1">
            <a:spLocks/>
          </p:cNvSpPr>
          <p:nvPr/>
        </p:nvSpPr>
        <p:spPr>
          <a:xfrm>
            <a:off x="0" y="9518776"/>
            <a:ext cx="1030371" cy="516277"/>
          </a:xfrm>
          <a:prstGeom prst="rect">
            <a:avLst/>
          </a:prstGeom>
        </p:spPr>
        <p:txBody>
          <a:bodyPr spcFirstLastPara="1" vert="horz" wrap="square" lIns="90786" tIns="45382" rIns="90786" bIns="45382" rtlCol="0" anchor="ctr" anchorCtr="0">
            <a:normAutofit/>
          </a:bodyPr>
          <a:lstStyle>
            <a:defPPr>
              <a:defRPr lang="en-GB"/>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LB" dirty="0">
                <a:latin typeface="Calibri" panose="020F0502020204030204" pitchFamily="34" charset="0"/>
                <a:ea typeface="Calibri" panose="020F0502020204030204" pitchFamily="34" charset="0"/>
              </a:rPr>
              <a:t>- صفحة</a:t>
            </a:r>
            <a:r>
              <a:rPr lang="en-US" dirty="0">
                <a:latin typeface="Calibri" panose="020F0502020204030204" pitchFamily="34" charset="0"/>
                <a:ea typeface="Calibri" panose="020F0502020204030204" pitchFamily="34" charset="0"/>
              </a:rPr>
              <a:t> ١٤ </a:t>
            </a:r>
            <a:r>
              <a:rPr lang="ar-LB" dirty="0">
                <a:latin typeface="Calibri" panose="020F0502020204030204" pitchFamily="34" charset="0"/>
                <a:ea typeface="Calibri" panose="020F0502020204030204" pitchFamily="34" charset="0"/>
              </a:rPr>
              <a:t>-</a:t>
            </a:r>
          </a:p>
        </p:txBody>
      </p:sp>
      <p:sp>
        <p:nvSpPr>
          <p:cNvPr id="2" name="TextBox 1">
            <a:extLst>
              <a:ext uri="{FF2B5EF4-FFF2-40B4-BE49-F238E27FC236}">
                <a16:creationId xmlns:a16="http://schemas.microsoft.com/office/drawing/2014/main" id="{FEBBB3A9-EEC6-06AE-714D-A407E4C13BC7}"/>
              </a:ext>
            </a:extLst>
          </p:cNvPr>
          <p:cNvSpPr txBox="1"/>
          <p:nvPr/>
        </p:nvSpPr>
        <p:spPr>
          <a:xfrm>
            <a:off x="634236" y="9427442"/>
            <a:ext cx="6066308" cy="292388"/>
          </a:xfrm>
          <a:prstGeom prst="rect">
            <a:avLst/>
          </a:prstGeom>
          <a:noFill/>
        </p:spPr>
        <p:txBody>
          <a:bodyPr wrap="square" lIns="91440" tIns="45720" rIns="91440" bIns="45720" anchor="t">
            <a:spAutoFit/>
          </a:bodyPr>
          <a:lstStyle/>
          <a:p>
            <a:pPr algn="r" rtl="1"/>
            <a:r>
              <a:rPr lang="en-GB" sz="1300" b="1" dirty="0">
                <a:latin typeface="Arial" panose="020B0604020202020204" pitchFamily="34" charset="0"/>
                <a:ea typeface="+mn-lt"/>
                <a:cs typeface="Arial" panose="020B0604020202020204" pitchFamily="34" charset="0"/>
              </a:rPr>
              <a:t>*</a:t>
            </a:r>
            <a:r>
              <a:rPr lang="en-GB" sz="1300" b="1" dirty="0" err="1">
                <a:latin typeface="Arial" panose="020B0604020202020204" pitchFamily="34" charset="0"/>
                <a:ea typeface="+mn-lt"/>
                <a:cs typeface="Arial" panose="020B0604020202020204" pitchFamily="34" charset="0"/>
              </a:rPr>
              <a:t>يُنصَح</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بأن</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تختار</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الأسر</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أحجام</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الأبواب</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والنوافذ</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بما</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يتناسب</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مع</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احتياجاتها</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من</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الخصوصية</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والأمان</a:t>
            </a:r>
            <a:r>
              <a:rPr lang="en-GB" sz="1300" b="1" dirty="0">
                <a:latin typeface="Arial" panose="020B0604020202020204" pitchFamily="34" charset="0"/>
                <a:ea typeface="+mn-lt"/>
                <a:cs typeface="Arial" panose="020B0604020202020204" pitchFamily="34" charset="0"/>
              </a:rPr>
              <a:t>.</a:t>
            </a:r>
            <a:endParaRPr lang="en-US" sz="1300" b="1"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58703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3BB50-8759-4781-3E3B-FC4595255BA5}"/>
            </a:ext>
          </a:extLst>
        </p:cNvPr>
        <p:cNvGrpSpPr/>
        <p:nvPr/>
      </p:nvGrpSpPr>
      <p:grpSpPr>
        <a:xfrm>
          <a:off x="0" y="0"/>
          <a:ext cx="0" cy="0"/>
          <a:chOff x="0" y="0"/>
          <a:chExt cx="0" cy="0"/>
        </a:xfrm>
      </p:grpSpPr>
      <p:pic>
        <p:nvPicPr>
          <p:cNvPr id="2" name="Google Shape;62;g33a6f523f4b_13_6">
            <a:extLst>
              <a:ext uri="{FF2B5EF4-FFF2-40B4-BE49-F238E27FC236}">
                <a16:creationId xmlns:a16="http://schemas.microsoft.com/office/drawing/2014/main" id="{9C92F5C7-3329-4E0C-EF78-1B5C2954331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16217" y="6825177"/>
            <a:ext cx="917248" cy="576686"/>
          </a:xfrm>
          <a:prstGeom prst="rect">
            <a:avLst/>
          </a:prstGeom>
          <a:noFill/>
          <a:ln>
            <a:noFill/>
          </a:ln>
        </p:spPr>
      </p:pic>
      <p:pic>
        <p:nvPicPr>
          <p:cNvPr id="7" name="Picture 2" descr="Milap Standard Wood Screws, 8MM x 35MM, 100 Pieces, Pack of 500 :  Amazon.in: Industrial &amp; Scientific">
            <a:extLst>
              <a:ext uri="{FF2B5EF4-FFF2-40B4-BE49-F238E27FC236}">
                <a16:creationId xmlns:a16="http://schemas.microsoft.com/office/drawing/2014/main" id="{E2BDCA89-CBC8-5221-D01E-87EE164AB8F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6445451">
            <a:off x="255056" y="8375066"/>
            <a:ext cx="621693" cy="539663"/>
          </a:xfrm>
          <a:prstGeom prst="rect">
            <a:avLst/>
          </a:prstGeom>
          <a:noFill/>
          <a:extLst>
            <a:ext uri="{909E8E84-426E-40DD-AFC4-6F175D3DCCD1}">
              <a14:hiddenFill xmlns:a14="http://schemas.microsoft.com/office/drawing/2010/main">
                <a:solidFill>
                  <a:srgbClr val="FFFFFF"/>
                </a:solidFill>
              </a14:hiddenFill>
            </a:ext>
          </a:extLst>
        </p:spPr>
      </p:pic>
      <p:pic>
        <p:nvPicPr>
          <p:cNvPr id="46" name="Google Shape;65;g33a6f523f4b_13_6">
            <a:extLst>
              <a:ext uri="{FF2B5EF4-FFF2-40B4-BE49-F238E27FC236}">
                <a16:creationId xmlns:a16="http://schemas.microsoft.com/office/drawing/2014/main" id="{FED88A68-21B8-67A9-2CD8-C06967D98AAD}"/>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flipH="1">
            <a:off x="165419" y="1223723"/>
            <a:ext cx="844230" cy="473967"/>
          </a:xfrm>
          <a:prstGeom prst="rect">
            <a:avLst/>
          </a:prstGeom>
          <a:noFill/>
          <a:ln>
            <a:noFill/>
          </a:ln>
        </p:spPr>
      </p:pic>
      <p:sp>
        <p:nvSpPr>
          <p:cNvPr id="4" name="Google Shape;368;p16">
            <a:extLst>
              <a:ext uri="{FF2B5EF4-FFF2-40B4-BE49-F238E27FC236}">
                <a16:creationId xmlns:a16="http://schemas.microsoft.com/office/drawing/2014/main" id="{99B86546-BB6A-5D11-63BB-34C053FD51A3}"/>
              </a:ext>
            </a:extLst>
          </p:cNvPr>
          <p:cNvSpPr txBox="1">
            <a:spLocks noGrp="1"/>
          </p:cNvSpPr>
          <p:nvPr>
            <p:ph type="sldNum" idx="12"/>
          </p:nvPr>
        </p:nvSpPr>
        <p:spPr>
          <a:xfrm>
            <a:off x="-50746" y="9400101"/>
            <a:ext cx="844496" cy="516277"/>
          </a:xfrm>
          <a:prstGeom prst="rect">
            <a:avLst/>
          </a:prstGeom>
        </p:spPr>
        <p:txBody>
          <a:bodyPr spcFirstLastPara="1" vert="horz" wrap="square" lIns="90786" tIns="45382" rIns="90786" bIns="45382" rtlCol="0" anchor="ctr" anchorCtr="0">
            <a:normAutofit/>
          </a:bodyPr>
          <a:lstStyle/>
          <a:p>
            <a:pPr rtl="1"/>
            <a:r>
              <a:rPr lang="ar-LB" dirty="0">
                <a:latin typeface="Calibri" panose="020F0502020204030204" pitchFamily="34" charset="0"/>
                <a:ea typeface="Calibri" panose="020F0502020204030204" pitchFamily="34" charset="0"/>
              </a:rPr>
              <a:t>- صفحة ٢-</a:t>
            </a:r>
            <a:endParaRPr dirty="0">
              <a:latin typeface="Calibri" panose="020F0502020204030204" pitchFamily="34" charset="0"/>
              <a:ea typeface="Calibri" panose="020F0502020204030204" pitchFamily="34" charset="0"/>
            </a:endParaRPr>
          </a:p>
        </p:txBody>
      </p:sp>
      <p:sp>
        <p:nvSpPr>
          <p:cNvPr id="21" name="Google Shape;71;g33a6f523f4b_13_6">
            <a:extLst>
              <a:ext uri="{FF2B5EF4-FFF2-40B4-BE49-F238E27FC236}">
                <a16:creationId xmlns:a16="http://schemas.microsoft.com/office/drawing/2014/main" id="{DC8DD600-EADB-4D55-069D-74A130C219A3}"/>
              </a:ext>
            </a:extLst>
          </p:cNvPr>
          <p:cNvSpPr txBox="1">
            <a:spLocks/>
          </p:cNvSpPr>
          <p:nvPr/>
        </p:nvSpPr>
        <p:spPr>
          <a:xfrm>
            <a:off x="415429" y="-197715"/>
            <a:ext cx="6070153" cy="651312"/>
          </a:xfrm>
          <a:prstGeom prst="rect">
            <a:avLst/>
          </a:prstGeom>
          <a:noFill/>
          <a:ln>
            <a:noFill/>
          </a:ln>
        </p:spPr>
        <p:txBody>
          <a:bodyPr spcFirstLastPara="1" vert="horz" wrap="square" lIns="100075" tIns="50025" rIns="100075" bIns="500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spcBef>
                <a:spcPts val="0"/>
              </a:spcBef>
            </a:pPr>
            <a:r>
              <a:rPr lang="ar-LB" sz="2200" b="1" dirty="0">
                <a:solidFill>
                  <a:schemeClr val="tx2"/>
                </a:solidFill>
                <a:latin typeface="Calibri" panose="020F0502020204030204" pitchFamily="34" charset="0"/>
                <a:ea typeface="Calibri" panose="020F0502020204030204" pitchFamily="34" charset="0"/>
                <a:cs typeface="+mn-cs"/>
                <a:sym typeface="Play"/>
              </a:rPr>
              <a:t>عدة المأوى الطارئ – المكونات الأساسية</a:t>
            </a:r>
            <a:endParaRPr lang="en-US" sz="2200" dirty="0">
              <a:solidFill>
                <a:schemeClr val="tx2"/>
              </a:solidFill>
              <a:latin typeface="Calibri" panose="020F0502020204030204" pitchFamily="34" charset="0"/>
              <a:ea typeface="Calibri" panose="020F0502020204030204" pitchFamily="34" charset="0"/>
              <a:cs typeface="+mn-cs"/>
            </a:endParaRPr>
          </a:p>
        </p:txBody>
      </p:sp>
      <p:pic>
        <p:nvPicPr>
          <p:cNvPr id="24" name="Google Shape;67;g33a6f523f4b_13_6">
            <a:extLst>
              <a:ext uri="{FF2B5EF4-FFF2-40B4-BE49-F238E27FC236}">
                <a16:creationId xmlns:a16="http://schemas.microsoft.com/office/drawing/2014/main" id="{67EE95CB-503A-6C3C-151F-B09617026EEE}"/>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rot="18900000">
            <a:off x="95934" y="5147835"/>
            <a:ext cx="825674" cy="307072"/>
          </a:xfrm>
          <a:prstGeom prst="rect">
            <a:avLst/>
          </a:prstGeom>
          <a:noFill/>
          <a:ln>
            <a:noFill/>
          </a:ln>
        </p:spPr>
      </p:pic>
      <p:sp>
        <p:nvSpPr>
          <p:cNvPr id="25" name="TextBox 24">
            <a:extLst>
              <a:ext uri="{FF2B5EF4-FFF2-40B4-BE49-F238E27FC236}">
                <a16:creationId xmlns:a16="http://schemas.microsoft.com/office/drawing/2014/main" id="{EC63B4C4-F508-612E-D58A-C7A6DA05A1F6}"/>
              </a:ext>
            </a:extLst>
          </p:cNvPr>
          <p:cNvSpPr txBox="1"/>
          <p:nvPr/>
        </p:nvSpPr>
        <p:spPr>
          <a:xfrm>
            <a:off x="1009649" y="469980"/>
            <a:ext cx="2177797" cy="2246769"/>
          </a:xfrm>
          <a:prstGeom prst="rect">
            <a:avLst/>
          </a:prstGeom>
          <a:noFill/>
        </p:spPr>
        <p:txBody>
          <a:bodyPr wrap="square" rtlCol="0">
            <a:spAutoFit/>
          </a:bodyPr>
          <a:lstStyle/>
          <a:p>
            <a:pPr algn="r" rtl="1"/>
            <a:r>
              <a:rPr lang="ar-LB" sz="1400" b="1" dirty="0">
                <a:solidFill>
                  <a:schemeClr val="accent1"/>
                </a:solidFill>
                <a:latin typeface="Calibri" panose="020F0502020204030204" pitchFamily="34" charset="0"/>
                <a:ea typeface="Calibri" panose="020F0502020204030204" pitchFamily="34" charset="0"/>
              </a:rPr>
              <a:t>شادر مشمع </a:t>
            </a:r>
            <a:endParaRPr lang="en-US" sz="1400" b="1" dirty="0">
              <a:solidFill>
                <a:schemeClr val="accent1"/>
              </a:solidFill>
              <a:latin typeface="Calibri" panose="020F0502020204030204" pitchFamily="34" charset="0"/>
              <a:ea typeface="Calibri" panose="020F0502020204030204" pitchFamily="34" charset="0"/>
            </a:endParaRPr>
          </a:p>
          <a:p>
            <a:pPr algn="r" rtl="1"/>
            <a:r>
              <a:rPr lang="ar-LB" sz="1400" dirty="0">
                <a:latin typeface="Calibri" panose="020F0502020204030204" pitchFamily="34" charset="0"/>
                <a:ea typeface="Calibri" panose="020F0502020204030204" pitchFamily="34" charset="0"/>
              </a:rPr>
              <a:t>المواصفات القياسية حسب </a:t>
            </a:r>
            <a:r>
              <a:rPr lang="en-US" sz="1400" dirty="0">
                <a:latin typeface="Calibri" panose="020F0502020204030204" pitchFamily="34" charset="0"/>
                <a:ea typeface="Calibri" panose="020F0502020204030204" pitchFamily="34" charset="0"/>
              </a:rPr>
              <a:t>  </a:t>
            </a:r>
            <a:r>
              <a:rPr lang="en-GB" sz="1400" dirty="0">
                <a:latin typeface="Calibri" panose="020F0502020204030204" pitchFamily="34" charset="0"/>
                <a:ea typeface="Calibri" panose="020F0502020204030204" pitchFamily="34" charset="0"/>
              </a:rPr>
              <a:t>UNHCR/IFRC</a:t>
            </a:r>
            <a:r>
              <a:rPr lang="ar-LB" sz="1400" dirty="0">
                <a:latin typeface="Calibri" panose="020F0502020204030204" pitchFamily="34" charset="0"/>
                <a:ea typeface="Calibri" panose="020F0502020204030204" pitchFamily="34" charset="0"/>
              </a:rPr>
              <a:t>الحجم القياسي</a:t>
            </a:r>
            <a:r>
              <a:rPr lang="en-US" sz="1400" dirty="0">
                <a:latin typeface="Calibri" panose="020F0502020204030204" pitchFamily="34" charset="0"/>
                <a:ea typeface="Calibri" panose="020F0502020204030204" pitchFamily="34" charset="0"/>
              </a:rPr>
              <a:t> ٦x٤</a:t>
            </a:r>
            <a:r>
              <a:rPr lang="ar-LB" sz="1400" dirty="0">
                <a:latin typeface="Calibri" panose="020F0502020204030204" pitchFamily="34" charset="0"/>
                <a:ea typeface="Calibri" panose="020F0502020204030204" pitchFamily="34" charset="0"/>
              </a:rPr>
              <a:t>متر)؛ قماش منسوج من البولي إيثيلين عالي الكثافة </a:t>
            </a:r>
            <a:r>
              <a:rPr lang="en-US" sz="1400" dirty="0">
                <a:latin typeface="Calibri" panose="020F0502020204030204" pitchFamily="34" charset="0"/>
                <a:ea typeface="Calibri" panose="020F0502020204030204" pitchFamily="34" charset="0"/>
              </a:rPr>
              <a:t>(</a:t>
            </a:r>
            <a:r>
              <a:rPr lang="en-GB" sz="1400" dirty="0">
                <a:latin typeface="Calibri" panose="020F0502020204030204" pitchFamily="34" charset="0"/>
                <a:ea typeface="Calibri" panose="020F0502020204030204" pitchFamily="34" charset="0"/>
              </a:rPr>
              <a:t>HDPE)</a:t>
            </a:r>
            <a:br>
              <a:rPr lang="en-GB" sz="1400" dirty="0">
                <a:latin typeface="Calibri" panose="020F0502020204030204" pitchFamily="34" charset="0"/>
                <a:ea typeface="Calibri" panose="020F0502020204030204" pitchFamily="34" charset="0"/>
              </a:rPr>
            </a:br>
            <a:r>
              <a:rPr lang="ar-LB" sz="1400" dirty="0">
                <a:latin typeface="Calibri" panose="020F0502020204030204" pitchFamily="34" charset="0"/>
                <a:ea typeface="Calibri" panose="020F0502020204030204" pitchFamily="34" charset="0"/>
              </a:rPr>
              <a:t>مغلف من الجانبين بطبقة من البولي إيثيلين منخفض الكثافة (</a:t>
            </a:r>
            <a:r>
              <a:rPr lang="en-US" sz="1400" dirty="0">
                <a:latin typeface="Calibri" panose="020F0502020204030204" pitchFamily="34" charset="0"/>
                <a:ea typeface="Calibri" panose="020F0502020204030204" pitchFamily="34" charset="0"/>
              </a:rPr>
              <a:t>(</a:t>
            </a:r>
            <a:r>
              <a:rPr lang="en-GB" sz="1400" dirty="0">
                <a:latin typeface="Calibri" panose="020F0502020204030204" pitchFamily="34" charset="0"/>
                <a:ea typeface="Calibri" panose="020F0502020204030204" pitchFamily="34" charset="0"/>
              </a:rPr>
              <a:t>LDPE</a:t>
            </a:r>
            <a:br>
              <a:rPr lang="en-GB" sz="1400" dirty="0">
                <a:latin typeface="Calibri" panose="020F0502020204030204" pitchFamily="34" charset="0"/>
                <a:ea typeface="Calibri" panose="020F0502020204030204" pitchFamily="34" charset="0"/>
              </a:rPr>
            </a:br>
            <a:r>
              <a:rPr lang="ar-LB" sz="1400" dirty="0">
                <a:latin typeface="Calibri" panose="020F0502020204030204" pitchFamily="34" charset="0"/>
                <a:ea typeface="Calibri" panose="020F0502020204030204" pitchFamily="34" charset="0"/>
              </a:rPr>
              <a:t>اللون: أبيض</a:t>
            </a:r>
            <a:endParaRPr lang="en-GB" sz="1400" dirty="0">
              <a:latin typeface="Calibri" panose="020F0502020204030204" pitchFamily="34" charset="0"/>
              <a:ea typeface="Calibri" panose="020F0502020204030204" pitchFamily="34" charset="0"/>
            </a:endParaRPr>
          </a:p>
          <a:p>
            <a:pPr algn="r" rtl="1"/>
            <a:r>
              <a:rPr lang="ar-LB" sz="1400" dirty="0">
                <a:latin typeface="Calibri" panose="020F0502020204030204" pitchFamily="34" charset="0"/>
                <a:ea typeface="Calibri" panose="020F0502020204030204" pitchFamily="34" charset="0"/>
              </a:rPr>
              <a:t>٣</a:t>
            </a:r>
            <a:r>
              <a:rPr lang="en-US" sz="1400" dirty="0">
                <a:latin typeface="Calibri" panose="020F0502020204030204" pitchFamily="34" charset="0"/>
                <a:ea typeface="Calibri" panose="020F0502020204030204" pitchFamily="34" charset="0"/>
              </a:rPr>
              <a:t> </a:t>
            </a:r>
            <a:r>
              <a:rPr lang="ar-LB" sz="1400" dirty="0">
                <a:latin typeface="Segoe UI" panose="020B0502040204020203" pitchFamily="34" charset="0"/>
              </a:rPr>
              <a:t>أغطية</a:t>
            </a:r>
            <a:r>
              <a:rPr lang="ar-LB" sz="1400" dirty="0">
                <a:latin typeface="Calibri" panose="020F0502020204030204" pitchFamily="34" charset="0"/>
                <a:ea typeface="Calibri" panose="020F0502020204030204" pitchFamily="34" charset="0"/>
              </a:rPr>
              <a:t> تستخدم للهيكل، </a:t>
            </a:r>
            <a:r>
              <a:rPr lang="ar-LB" sz="1400" dirty="0">
                <a:latin typeface="Calibri" panose="020F0502020204030204" pitchFamily="34" charset="0"/>
                <a:ea typeface="Calibri" panose="020F0502020204030204" pitchFamily="34" charset="0"/>
                <a:cs typeface="Calibri" panose="020F0502020204030204" pitchFamily="34" charset="0"/>
              </a:rPr>
              <a:t>١</a:t>
            </a:r>
            <a:r>
              <a:rPr lang="ar-LB" sz="1400" dirty="0">
                <a:latin typeface="Calibri" panose="020F0502020204030204" pitchFamily="34" charset="0"/>
                <a:ea typeface="Calibri" panose="020F0502020204030204" pitchFamily="34" charset="0"/>
              </a:rPr>
              <a:t> للأرضيات، </a:t>
            </a:r>
            <a:r>
              <a:rPr lang="ar-LB" sz="1400" dirty="0">
                <a:latin typeface="Calibri" panose="020F0502020204030204" pitchFamily="34" charset="0"/>
                <a:ea typeface="Calibri" panose="020F0502020204030204" pitchFamily="34" charset="0"/>
                <a:cs typeface="Calibri" panose="020F0502020204030204" pitchFamily="34" charset="0"/>
              </a:rPr>
              <a:t>١</a:t>
            </a:r>
            <a:r>
              <a:rPr lang="ar-LB" sz="1400" dirty="0">
                <a:latin typeface="Calibri" panose="020F0502020204030204" pitchFamily="34" charset="0"/>
                <a:ea typeface="Calibri" panose="020F0502020204030204" pitchFamily="34" charset="0"/>
              </a:rPr>
              <a:t> للتقسيم الداخلي</a:t>
            </a:r>
          </a:p>
        </p:txBody>
      </p:sp>
      <p:sp>
        <p:nvSpPr>
          <p:cNvPr id="26" name="TextBox 25">
            <a:extLst>
              <a:ext uri="{FF2B5EF4-FFF2-40B4-BE49-F238E27FC236}">
                <a16:creationId xmlns:a16="http://schemas.microsoft.com/office/drawing/2014/main" id="{F2954D52-1821-20E9-1ADE-D8749A616DD3}"/>
              </a:ext>
            </a:extLst>
          </p:cNvPr>
          <p:cNvSpPr txBox="1"/>
          <p:nvPr/>
        </p:nvSpPr>
        <p:spPr>
          <a:xfrm>
            <a:off x="38943" y="465738"/>
            <a:ext cx="626281" cy="307777"/>
          </a:xfrm>
          <a:prstGeom prst="rect">
            <a:avLst/>
          </a:prstGeom>
          <a:noFill/>
        </p:spPr>
        <p:txBody>
          <a:bodyPr wrap="square">
            <a:spAutoFit/>
          </a:bodyPr>
          <a:lstStyle/>
          <a:p>
            <a:pPr algn="r" rtl="1"/>
            <a:r>
              <a:rPr lang="en-US" sz="1400" b="1" dirty="0">
                <a:latin typeface="Calibri" panose="020F0502020204030204" pitchFamily="34" charset="0"/>
                <a:ea typeface="Calibri" panose="020F0502020204030204" pitchFamily="34" charset="0"/>
              </a:rPr>
              <a:t> </a:t>
            </a:r>
            <a:r>
              <a:rPr lang="en-US" sz="1400" b="1" dirty="0">
                <a:latin typeface="Calibri" panose="020F0502020204030204" pitchFamily="34" charset="0"/>
                <a:ea typeface="Calibri" panose="020F0502020204030204" pitchFamily="34" charset="0"/>
                <a:cs typeface="Calibri" panose="020F0502020204030204" pitchFamily="34" charset="0"/>
              </a:rPr>
              <a:t>٥</a:t>
            </a:r>
            <a:r>
              <a:rPr lang="en-US" sz="1400" b="1" dirty="0">
                <a:latin typeface="Calibri" panose="020F0502020204030204" pitchFamily="34" charset="0"/>
                <a:ea typeface="Calibri" panose="020F0502020204030204" pitchFamily="34" charset="0"/>
              </a:rPr>
              <a:t> </a:t>
            </a:r>
            <a:r>
              <a:rPr lang="ar-LB" sz="1400" b="1" dirty="0">
                <a:latin typeface="Calibri" panose="020F0502020204030204" pitchFamily="34" charset="0"/>
                <a:ea typeface="Calibri" panose="020F0502020204030204" pitchFamily="34" charset="0"/>
              </a:rPr>
              <a:t>قطع</a:t>
            </a:r>
            <a:endParaRPr lang="en-GB" sz="1400" dirty="0"/>
          </a:p>
        </p:txBody>
      </p:sp>
      <p:sp>
        <p:nvSpPr>
          <p:cNvPr id="31" name="TextBox 30">
            <a:extLst>
              <a:ext uri="{FF2B5EF4-FFF2-40B4-BE49-F238E27FC236}">
                <a16:creationId xmlns:a16="http://schemas.microsoft.com/office/drawing/2014/main" id="{098F0504-5CA1-4F25-BF56-82285BAFD4CA}"/>
              </a:ext>
            </a:extLst>
          </p:cNvPr>
          <p:cNvSpPr txBox="1"/>
          <p:nvPr/>
        </p:nvSpPr>
        <p:spPr>
          <a:xfrm>
            <a:off x="793750" y="4511900"/>
            <a:ext cx="2387813" cy="1600438"/>
          </a:xfrm>
          <a:prstGeom prst="rect">
            <a:avLst/>
          </a:prstGeom>
          <a:noFill/>
        </p:spPr>
        <p:txBody>
          <a:bodyPr wrap="square" rtlCol="0">
            <a:spAutoFit/>
          </a:bodyPr>
          <a:lstStyle/>
          <a:p>
            <a:pPr algn="r" rtl="1"/>
            <a:r>
              <a:rPr lang="ar-LB" sz="1400" b="1" dirty="0">
                <a:solidFill>
                  <a:schemeClr val="accent1"/>
                </a:solidFill>
                <a:latin typeface="Calibri" panose="020F0502020204030204" pitchFamily="34" charset="0"/>
                <a:ea typeface="Calibri" panose="020F0502020204030204" pitchFamily="34" charset="0"/>
              </a:rPr>
              <a:t>منشار يدوي</a:t>
            </a:r>
          </a:p>
          <a:p>
            <a:pPr algn="r" rtl="1"/>
            <a:r>
              <a:rPr lang="ar-LB" sz="1400" dirty="0">
                <a:latin typeface="Calibri" panose="020F0502020204030204" pitchFamily="34" charset="0"/>
                <a:ea typeface="Calibri" panose="020F0502020204030204" pitchFamily="34" charset="0"/>
              </a:rPr>
              <a:t>متعدد الاستخدامات. طول النصل </a:t>
            </a:r>
            <a:r>
              <a:rPr lang="ar-LB" sz="1400" dirty="0">
                <a:latin typeface="Calibri" panose="020F0502020204030204" pitchFamily="34" charset="0"/>
                <a:ea typeface="Calibri" panose="020F0502020204030204" pitchFamily="34" charset="0"/>
                <a:cs typeface="Calibri" panose="020F0502020204030204" pitchFamily="34" charset="0"/>
              </a:rPr>
              <a:t>٥٠٠</a:t>
            </a:r>
            <a:r>
              <a:rPr lang="ar-LB" sz="1400" dirty="0">
                <a:latin typeface="Calibri" panose="020F0502020204030204" pitchFamily="34" charset="0"/>
                <a:ea typeface="Calibri" panose="020F0502020204030204" pitchFamily="34" charset="0"/>
              </a:rPr>
              <a:t> مم والطول الإجمالي حوالي ٦٤٠مم.</a:t>
            </a:r>
            <a:endParaRPr lang="en-US" sz="1400" dirty="0">
              <a:latin typeface="Calibri" panose="020F0502020204030204" pitchFamily="34" charset="0"/>
              <a:ea typeface="Calibri" panose="020F0502020204030204" pitchFamily="34" charset="0"/>
            </a:endParaRPr>
          </a:p>
          <a:p>
            <a:pPr algn="r" rtl="1"/>
            <a:r>
              <a:rPr lang="ar-LB" sz="1400" dirty="0">
                <a:latin typeface="Calibri" panose="020F0502020204030204" pitchFamily="34" charset="0"/>
                <a:ea typeface="Calibri" panose="020F0502020204030204" pitchFamily="34" charset="0"/>
              </a:rPr>
              <a:t>٨ أو ٩ أسنان لكل بوصة </a:t>
            </a:r>
            <a:r>
              <a:rPr lang="en-GB" sz="1400" dirty="0">
                <a:latin typeface="Calibri" panose="020F0502020204030204" pitchFamily="34" charset="0"/>
                <a:ea typeface="Calibri" panose="020F0502020204030204" pitchFamily="34" charset="0"/>
              </a:rPr>
              <a:t>TPI)</a:t>
            </a:r>
            <a:r>
              <a:rPr lang="ar-LB" sz="1400" dirty="0">
                <a:latin typeface="Calibri" panose="020F0502020204030204" pitchFamily="34" charset="0"/>
                <a:ea typeface="Calibri" panose="020F0502020204030204" pitchFamily="34" charset="0"/>
              </a:rPr>
              <a:t>)</a:t>
            </a:r>
            <a:r>
              <a:rPr lang="en-GB" sz="1400" dirty="0">
                <a:latin typeface="Calibri" panose="020F0502020204030204" pitchFamily="34" charset="0"/>
                <a:ea typeface="Calibri" panose="020F0502020204030204" pitchFamily="34" charset="0"/>
              </a:rPr>
              <a:t>، </a:t>
            </a:r>
            <a:r>
              <a:rPr lang="ar-LB" sz="1400" dirty="0">
                <a:latin typeface="Calibri" panose="020F0502020204030204" pitchFamily="34" charset="0"/>
                <a:ea typeface="Calibri" panose="020F0502020204030204" pitchFamily="34" charset="0"/>
              </a:rPr>
              <a:t>أسنان صلبة مصنوعة من فولاذ مقسى ومصلب. مقبض غير قابل للكسر ونصل ب</a:t>
            </a:r>
            <a:r>
              <a:rPr lang="ar-LB" sz="1400" dirty="0">
                <a:solidFill>
                  <a:srgbClr val="000000"/>
                </a:solidFill>
              </a:rPr>
              <a:t>نوعية </a:t>
            </a:r>
            <a:r>
              <a:rPr lang="ar-LB" sz="1400" dirty="0">
                <a:solidFill>
                  <a:srgbClr val="000000"/>
                </a:solidFill>
                <a:latin typeface="Calibri" panose="020F0502020204030204" pitchFamily="34" charset="0"/>
                <a:ea typeface="Calibri" panose="020F0502020204030204" pitchFamily="34" charset="0"/>
              </a:rPr>
              <a:t>جيدة</a:t>
            </a:r>
            <a:r>
              <a:rPr lang="ar-LB" sz="1400" dirty="0">
                <a:latin typeface="Calibri" panose="020F0502020204030204" pitchFamily="34" charset="0"/>
                <a:ea typeface="Calibri" panose="020F0502020204030204" pitchFamily="34" charset="0"/>
              </a:rPr>
              <a:t>.</a:t>
            </a:r>
            <a:endParaRPr lang="en-GB" sz="1400" dirty="0">
              <a:latin typeface="Calibri" panose="020F0502020204030204" pitchFamily="34" charset="0"/>
              <a:ea typeface="Calibri" panose="020F0502020204030204" pitchFamily="34" charset="0"/>
            </a:endParaRPr>
          </a:p>
        </p:txBody>
      </p:sp>
      <p:sp>
        <p:nvSpPr>
          <p:cNvPr id="33" name="TextBox 32">
            <a:extLst>
              <a:ext uri="{FF2B5EF4-FFF2-40B4-BE49-F238E27FC236}">
                <a16:creationId xmlns:a16="http://schemas.microsoft.com/office/drawing/2014/main" id="{14B5C917-6799-D312-4D18-A72B76501D37}"/>
              </a:ext>
            </a:extLst>
          </p:cNvPr>
          <p:cNvSpPr txBox="1"/>
          <p:nvPr/>
        </p:nvSpPr>
        <p:spPr>
          <a:xfrm>
            <a:off x="-360855" y="4470215"/>
            <a:ext cx="1079982" cy="307777"/>
          </a:xfrm>
          <a:prstGeom prst="rect">
            <a:avLst/>
          </a:prstGeom>
          <a:noFill/>
        </p:spPr>
        <p:txBody>
          <a:bodyPr wrap="square">
            <a:spAutoFit/>
          </a:bodyPr>
          <a:lstStyle/>
          <a:p>
            <a:pPr algn="r" rtl="1"/>
            <a:r>
              <a:rPr lang="en-US" sz="1400" b="1" dirty="0">
                <a:latin typeface="Calibri" panose="020F0502020204030204" pitchFamily="34" charset="0"/>
                <a:ea typeface="Calibri" panose="020F0502020204030204" pitchFamily="34" charset="0"/>
              </a:rPr>
              <a:t>٢ </a:t>
            </a:r>
            <a:r>
              <a:rPr lang="ar-LB" sz="1400" b="1" dirty="0">
                <a:latin typeface="Calibri" panose="020F0502020204030204" pitchFamily="34" charset="0"/>
                <a:ea typeface="Calibri" panose="020F0502020204030204" pitchFamily="34" charset="0"/>
              </a:rPr>
              <a:t>قطع</a:t>
            </a:r>
            <a:endParaRPr lang="en-GB" sz="1400" dirty="0"/>
          </a:p>
        </p:txBody>
      </p:sp>
      <p:pic>
        <p:nvPicPr>
          <p:cNvPr id="36" name="Google Shape;61;g33a6f523f4b_13_6">
            <a:extLst>
              <a:ext uri="{FF2B5EF4-FFF2-40B4-BE49-F238E27FC236}">
                <a16:creationId xmlns:a16="http://schemas.microsoft.com/office/drawing/2014/main" id="{0C3EC78E-388F-6009-0C12-99D9B080A366}"/>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l="-1440" b="-1729"/>
          <a:stretch/>
        </p:blipFill>
        <p:spPr>
          <a:xfrm rot="20593296">
            <a:off x="308591" y="3457364"/>
            <a:ext cx="494593" cy="484225"/>
          </a:xfrm>
          <a:prstGeom prst="rect">
            <a:avLst/>
          </a:prstGeom>
          <a:noFill/>
          <a:ln>
            <a:noFill/>
          </a:ln>
        </p:spPr>
      </p:pic>
      <p:sp>
        <p:nvSpPr>
          <p:cNvPr id="37" name="TextBox 36">
            <a:extLst>
              <a:ext uri="{FF2B5EF4-FFF2-40B4-BE49-F238E27FC236}">
                <a16:creationId xmlns:a16="http://schemas.microsoft.com/office/drawing/2014/main" id="{760D68BE-6869-DCE3-8665-94E6031260AF}"/>
              </a:ext>
            </a:extLst>
          </p:cNvPr>
          <p:cNvSpPr txBox="1"/>
          <p:nvPr/>
        </p:nvSpPr>
        <p:spPr>
          <a:xfrm>
            <a:off x="990530" y="3079202"/>
            <a:ext cx="2196916" cy="1384995"/>
          </a:xfrm>
          <a:prstGeom prst="rect">
            <a:avLst/>
          </a:prstGeom>
          <a:noFill/>
        </p:spPr>
        <p:txBody>
          <a:bodyPr wrap="square" lIns="91440" tIns="45720" rIns="91440" bIns="45720" rtlCol="0" anchor="t">
            <a:spAutoFit/>
          </a:bodyPr>
          <a:lstStyle/>
          <a:p>
            <a:pPr algn="r" rtl="1"/>
            <a:r>
              <a:rPr lang="ar-LB" sz="1400" b="1" dirty="0">
                <a:solidFill>
                  <a:schemeClr val="accent1"/>
                </a:solidFill>
                <a:latin typeface="Calibri"/>
                <a:ea typeface="Calibri"/>
              </a:rPr>
              <a:t>شاكوش مخلب</a:t>
            </a:r>
          </a:p>
          <a:p>
            <a:pPr lvl="0" algn="r" rtl="1">
              <a:buNone/>
            </a:pPr>
            <a:r>
              <a:rPr lang="ar-LB" sz="1400" dirty="0">
                <a:solidFill>
                  <a:srgbClr val="000000"/>
                </a:solidFill>
                <a:latin typeface="Calibri" panose="020F0502020204030204" pitchFamily="34" charset="0"/>
                <a:ea typeface="Calibri" panose="020F0502020204030204" pitchFamily="34" charset="0"/>
              </a:rPr>
              <a:t>الوزن ٠٫٤٥ كغ، مقبض من   الألياف الزجاجية (</a:t>
            </a:r>
            <a:r>
              <a:rPr lang="en-GB" sz="1400" dirty="0" err="1">
                <a:solidFill>
                  <a:srgbClr val="000000"/>
                </a:solidFill>
              </a:rPr>
              <a:t>فايبرغلاس</a:t>
            </a:r>
            <a:r>
              <a:rPr lang="ar-LB" sz="1400" dirty="0">
                <a:solidFill>
                  <a:srgbClr val="000000"/>
                </a:solidFill>
              </a:rPr>
              <a:t>)</a:t>
            </a:r>
            <a:r>
              <a:rPr lang="ar-LB" sz="1400" dirty="0">
                <a:solidFill>
                  <a:srgbClr val="000000"/>
                </a:solidFill>
                <a:latin typeface="Calibri" panose="020F0502020204030204" pitchFamily="34" charset="0"/>
                <a:ea typeface="Calibri" panose="020F0502020204030204" pitchFamily="34" charset="0"/>
              </a:rPr>
              <a:t> أو المعدن، غير قابل للكسر. الراس مصنوع من الفولاذ المطروق. نوعية</a:t>
            </a:r>
            <a:r>
              <a:rPr lang="en-US" sz="1400" dirty="0">
                <a:solidFill>
                  <a:srgbClr val="000000"/>
                </a:solidFill>
                <a:latin typeface="Calibri" panose="020F0502020204030204" pitchFamily="34" charset="0"/>
                <a:ea typeface="Calibri" panose="020F0502020204030204" pitchFamily="34" charset="0"/>
              </a:rPr>
              <a:t>  </a:t>
            </a:r>
            <a:r>
              <a:rPr lang="ar-LB" sz="1400" dirty="0">
                <a:solidFill>
                  <a:srgbClr val="000000"/>
                </a:solidFill>
                <a:latin typeface="Calibri" panose="020F0502020204030204" pitchFamily="34" charset="0"/>
                <a:ea typeface="Calibri" panose="020F0502020204030204" pitchFamily="34" charset="0"/>
              </a:rPr>
              <a:t>جيدة.</a:t>
            </a:r>
          </a:p>
        </p:txBody>
      </p:sp>
      <p:cxnSp>
        <p:nvCxnSpPr>
          <p:cNvPr id="40" name="Straight Connector 39">
            <a:extLst>
              <a:ext uri="{FF2B5EF4-FFF2-40B4-BE49-F238E27FC236}">
                <a16:creationId xmlns:a16="http://schemas.microsoft.com/office/drawing/2014/main" id="{CAD74451-31F8-BAA7-A8F5-83C991967B7F}"/>
              </a:ext>
            </a:extLst>
          </p:cNvPr>
          <p:cNvCxnSpPr>
            <a:cxnSpLocks/>
          </p:cNvCxnSpPr>
          <p:nvPr/>
        </p:nvCxnSpPr>
        <p:spPr>
          <a:xfrm>
            <a:off x="165419" y="3338402"/>
            <a:ext cx="2986160"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47B4E37D-366D-1ABB-A9CB-94C706B94A0E}"/>
              </a:ext>
            </a:extLst>
          </p:cNvPr>
          <p:cNvCxnSpPr>
            <a:cxnSpLocks/>
            <a:stCxn id="33" idx="2"/>
          </p:cNvCxnSpPr>
          <p:nvPr/>
        </p:nvCxnSpPr>
        <p:spPr>
          <a:xfrm flipV="1">
            <a:off x="179136" y="4761312"/>
            <a:ext cx="2964957" cy="16680"/>
          </a:xfrm>
          <a:prstGeom prst="line">
            <a:avLst/>
          </a:prstGeom>
          <a:ln/>
        </p:spPr>
        <p:style>
          <a:lnRef idx="3">
            <a:schemeClr val="accent1"/>
          </a:lnRef>
          <a:fillRef idx="0">
            <a:schemeClr val="accent1"/>
          </a:fillRef>
          <a:effectRef idx="2">
            <a:schemeClr val="accent1"/>
          </a:effectRef>
          <a:fontRef idx="minor">
            <a:schemeClr val="tx1"/>
          </a:fontRef>
        </p:style>
      </p:cxnSp>
      <p:sp>
        <p:nvSpPr>
          <p:cNvPr id="1025" name="TextBox 1024">
            <a:extLst>
              <a:ext uri="{FF2B5EF4-FFF2-40B4-BE49-F238E27FC236}">
                <a16:creationId xmlns:a16="http://schemas.microsoft.com/office/drawing/2014/main" id="{31C58BC2-ACE2-A7AB-C954-5ADA34EC40FC}"/>
              </a:ext>
            </a:extLst>
          </p:cNvPr>
          <p:cNvSpPr txBox="1"/>
          <p:nvPr/>
        </p:nvSpPr>
        <p:spPr>
          <a:xfrm>
            <a:off x="734789" y="6475124"/>
            <a:ext cx="2478022" cy="954107"/>
          </a:xfrm>
          <a:prstGeom prst="rect">
            <a:avLst/>
          </a:prstGeom>
          <a:noFill/>
        </p:spPr>
        <p:txBody>
          <a:bodyPr wrap="square" lIns="91440" tIns="45720" rIns="91440" bIns="45720" rtlCol="0" anchor="t">
            <a:spAutoFit/>
          </a:bodyPr>
          <a:lstStyle/>
          <a:p>
            <a:pPr algn="r" rtl="1"/>
            <a:r>
              <a:rPr lang="ar-LB" sz="1400" b="1" dirty="0">
                <a:solidFill>
                  <a:schemeClr val="accent1"/>
                </a:solidFill>
                <a:latin typeface="Calibri" panose="020F0502020204030204" pitchFamily="34" charset="0"/>
                <a:ea typeface="Calibri" panose="020F0502020204030204" pitchFamily="34" charset="0"/>
              </a:rPr>
              <a:t>مشرط</a:t>
            </a:r>
            <a:r>
              <a:rPr lang="en-US" sz="1400" b="1" dirty="0">
                <a:solidFill>
                  <a:schemeClr val="accent1"/>
                </a:solidFill>
                <a:latin typeface="Calibri" panose="020F0502020204030204" pitchFamily="34" charset="0"/>
                <a:ea typeface="Calibri" panose="020F0502020204030204" pitchFamily="34" charset="0"/>
              </a:rPr>
              <a:t>*</a:t>
            </a:r>
          </a:p>
          <a:p>
            <a:pPr algn="r" rtl="1"/>
            <a:r>
              <a:rPr lang="ar-LB" sz="1400" dirty="0">
                <a:latin typeface="Calibri" panose="020F0502020204030204" pitchFamily="34" charset="0"/>
                <a:ea typeface="Calibri" panose="020F0502020204030204" pitchFamily="34" charset="0"/>
              </a:rPr>
              <a:t>مشرط تقطيع مع شفرات، مناسب للأعمال الخفيفة والمتوسطة، وسهل الاستخدام.</a:t>
            </a:r>
            <a:endParaRPr lang="en-GB" sz="1400" dirty="0">
              <a:latin typeface="Calibri" panose="020F0502020204030204" pitchFamily="34" charset="0"/>
              <a:ea typeface="Calibri" panose="020F0502020204030204" pitchFamily="34" charset="0"/>
            </a:endParaRPr>
          </a:p>
        </p:txBody>
      </p:sp>
      <p:sp>
        <p:nvSpPr>
          <p:cNvPr id="1026" name="TextBox 1025">
            <a:extLst>
              <a:ext uri="{FF2B5EF4-FFF2-40B4-BE49-F238E27FC236}">
                <a16:creationId xmlns:a16="http://schemas.microsoft.com/office/drawing/2014/main" id="{85419EB2-C192-5195-0020-402E5EA5805C}"/>
              </a:ext>
            </a:extLst>
          </p:cNvPr>
          <p:cNvSpPr txBox="1"/>
          <p:nvPr/>
        </p:nvSpPr>
        <p:spPr>
          <a:xfrm>
            <a:off x="-103624" y="6461276"/>
            <a:ext cx="822751" cy="307777"/>
          </a:xfrm>
          <a:prstGeom prst="rect">
            <a:avLst/>
          </a:prstGeom>
          <a:noFill/>
        </p:spPr>
        <p:txBody>
          <a:bodyPr wrap="square">
            <a:spAutoFit/>
          </a:bodyPr>
          <a:lstStyle/>
          <a:p>
            <a:pPr algn="r" rtl="1"/>
            <a:r>
              <a:rPr lang="en-US" sz="1400" b="1" dirty="0">
                <a:latin typeface="Calibri" panose="020F0502020204030204" pitchFamily="34" charset="0"/>
                <a:ea typeface="Calibri" panose="020F0502020204030204" pitchFamily="34" charset="0"/>
                <a:cs typeface="Calibri" panose="020F0502020204030204" pitchFamily="34" charset="0"/>
              </a:rPr>
              <a:t>١</a:t>
            </a:r>
            <a:r>
              <a:rPr lang="en-US" sz="1400" b="1" dirty="0">
                <a:latin typeface="Calibri" panose="020F0502020204030204" pitchFamily="34" charset="0"/>
                <a:ea typeface="Calibri" panose="020F0502020204030204" pitchFamily="34" charset="0"/>
              </a:rPr>
              <a:t> </a:t>
            </a:r>
            <a:r>
              <a:rPr lang="ar-LB" sz="1400" b="1" dirty="0">
                <a:latin typeface="Calibri" panose="020F0502020204030204" pitchFamily="34" charset="0"/>
                <a:ea typeface="Calibri" panose="020F0502020204030204" pitchFamily="34" charset="0"/>
              </a:rPr>
              <a:t> قطع</a:t>
            </a:r>
            <a:endParaRPr lang="en-GB" sz="1400" dirty="0"/>
          </a:p>
        </p:txBody>
      </p:sp>
      <p:cxnSp>
        <p:nvCxnSpPr>
          <p:cNvPr id="1027" name="Straight Connector 1026">
            <a:extLst>
              <a:ext uri="{FF2B5EF4-FFF2-40B4-BE49-F238E27FC236}">
                <a16:creationId xmlns:a16="http://schemas.microsoft.com/office/drawing/2014/main" id="{B64CC67C-6644-0529-97B5-0644A93AC7F0}"/>
              </a:ext>
            </a:extLst>
          </p:cNvPr>
          <p:cNvCxnSpPr>
            <a:cxnSpLocks/>
          </p:cNvCxnSpPr>
          <p:nvPr/>
        </p:nvCxnSpPr>
        <p:spPr>
          <a:xfrm>
            <a:off x="157681" y="6726739"/>
            <a:ext cx="3035808"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031" name="TextBox 1030">
            <a:extLst>
              <a:ext uri="{FF2B5EF4-FFF2-40B4-BE49-F238E27FC236}">
                <a16:creationId xmlns:a16="http://schemas.microsoft.com/office/drawing/2014/main" id="{C22A3B17-288D-02F5-8454-A8ABEAFB5C6A}"/>
              </a:ext>
            </a:extLst>
          </p:cNvPr>
          <p:cNvSpPr txBox="1"/>
          <p:nvPr/>
        </p:nvSpPr>
        <p:spPr>
          <a:xfrm>
            <a:off x="683063" y="9502750"/>
            <a:ext cx="6066308" cy="276999"/>
          </a:xfrm>
          <a:prstGeom prst="rect">
            <a:avLst/>
          </a:prstGeom>
          <a:noFill/>
        </p:spPr>
        <p:txBody>
          <a:bodyPr wrap="square">
            <a:spAutoFit/>
          </a:bodyPr>
          <a:lstStyle/>
          <a:p>
            <a:pPr algn="r" rtl="1"/>
            <a:r>
              <a:rPr lang="ar-LB" sz="1200" b="1" dirty="0">
                <a:latin typeface="Calibri" panose="020F0502020204030204" pitchFamily="34" charset="0"/>
                <a:ea typeface="Calibri" panose="020F0502020204030204" pitchFamily="34" charset="0"/>
              </a:rPr>
              <a:t>* يُوصى بأن يتم وضع العناصر مثل المشرط، والتي قد تكون الموافقات عليها غير مؤكدة، على منصات منفصلة.</a:t>
            </a:r>
            <a:endParaRPr lang="en-GB" sz="1200" b="1" dirty="0">
              <a:latin typeface="Calibri" panose="020F0502020204030204" pitchFamily="34" charset="0"/>
              <a:ea typeface="Calibri" panose="020F0502020204030204" pitchFamily="34" charset="0"/>
            </a:endParaRPr>
          </a:p>
        </p:txBody>
      </p:sp>
      <p:sp>
        <p:nvSpPr>
          <p:cNvPr id="1037" name="TextBox 1036">
            <a:extLst>
              <a:ext uri="{FF2B5EF4-FFF2-40B4-BE49-F238E27FC236}">
                <a16:creationId xmlns:a16="http://schemas.microsoft.com/office/drawing/2014/main" id="{019CB07B-EDDD-0511-5F6F-E84FBC46A2EE}"/>
              </a:ext>
            </a:extLst>
          </p:cNvPr>
          <p:cNvSpPr txBox="1"/>
          <p:nvPr/>
        </p:nvSpPr>
        <p:spPr>
          <a:xfrm>
            <a:off x="830991" y="7686868"/>
            <a:ext cx="2381820" cy="1600438"/>
          </a:xfrm>
          <a:prstGeom prst="rect">
            <a:avLst/>
          </a:prstGeom>
          <a:noFill/>
        </p:spPr>
        <p:txBody>
          <a:bodyPr wrap="square" lIns="91440" tIns="45720" rIns="91440" bIns="45720" rtlCol="0" anchor="t">
            <a:spAutoFit/>
          </a:bodyPr>
          <a:lstStyle/>
          <a:p>
            <a:pPr algn="r" rtl="1"/>
            <a:r>
              <a:rPr lang="ar-LB" sz="1400" b="1" dirty="0">
                <a:solidFill>
                  <a:schemeClr val="accent1"/>
                </a:solidFill>
                <a:latin typeface="Calibri"/>
                <a:ea typeface="Calibri"/>
              </a:rPr>
              <a:t>براغي</a:t>
            </a:r>
            <a:endParaRPr lang="en-US" sz="1400" b="1" dirty="0">
              <a:solidFill>
                <a:schemeClr val="accent1"/>
              </a:solidFill>
              <a:latin typeface="Calibri"/>
              <a:ea typeface="Calibri"/>
            </a:endParaRPr>
          </a:p>
          <a:p>
            <a:pPr algn="r" rtl="1"/>
            <a:r>
              <a:rPr lang="ar-LB" sz="1400" dirty="0">
                <a:latin typeface="Calibri"/>
                <a:ea typeface="Calibri"/>
              </a:rPr>
              <a:t>براغي خشبية </a:t>
            </a:r>
            <a:r>
              <a:rPr lang="ar-LB" sz="1400" dirty="0" err="1">
                <a:latin typeface="Calibri"/>
                <a:ea typeface="Calibri"/>
              </a:rPr>
              <a:t>مجلفنة</a:t>
            </a:r>
            <a:r>
              <a:rPr lang="ar-LB" sz="1400" dirty="0">
                <a:latin typeface="Calibri"/>
                <a:ea typeface="Calibri"/>
              </a:rPr>
              <a:t> بطول ٣</a:t>
            </a:r>
            <a:r>
              <a:rPr lang="ar-LB" sz="1400" dirty="0">
                <a:latin typeface="Calibri" panose="020F0502020204030204" pitchFamily="34" charset="0"/>
                <a:ea typeface="Calibri" panose="020F0502020204030204" pitchFamily="34" charset="0"/>
                <a:cs typeface="Calibri" panose="020F0502020204030204" pitchFamily="34" charset="0"/>
              </a:rPr>
              <a:t>٥</a:t>
            </a:r>
            <a:r>
              <a:rPr lang="ar-LB" sz="1400" dirty="0">
                <a:latin typeface="Calibri"/>
                <a:ea typeface="Calibri"/>
              </a:rPr>
              <a:t> مم لتثبيت المفصلات على الإطارات الخشبية. يجب أن تتطابق البراغي مع نوع المفصلة .</a:t>
            </a:r>
          </a:p>
          <a:p>
            <a:pPr algn="r" rtl="1"/>
            <a:r>
              <a:rPr lang="ar-LB" sz="1400" dirty="0">
                <a:latin typeface="Calibri"/>
                <a:ea typeface="Calibri"/>
              </a:rPr>
              <a:t>ملاحظة: قد تأتي المفصلات مع براغيها الخاصة في العبوة.</a:t>
            </a:r>
            <a:endParaRPr lang="en-GB" sz="1400" dirty="0">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7A27191-CC51-7029-D381-A864182DD8A2}"/>
              </a:ext>
            </a:extLst>
          </p:cNvPr>
          <p:cNvSpPr txBox="1"/>
          <p:nvPr/>
        </p:nvSpPr>
        <p:spPr>
          <a:xfrm>
            <a:off x="-27022" y="7667289"/>
            <a:ext cx="822751" cy="307777"/>
          </a:xfrm>
          <a:prstGeom prst="rect">
            <a:avLst/>
          </a:prstGeom>
          <a:noFill/>
        </p:spPr>
        <p:txBody>
          <a:bodyPr wrap="square">
            <a:spAutoFit/>
          </a:bodyPr>
          <a:lstStyle/>
          <a:p>
            <a:pPr algn="r" rtl="1"/>
            <a:r>
              <a:rPr lang="en-US" sz="1400" b="1" dirty="0">
                <a:latin typeface="Calibri" panose="020F0502020204030204" pitchFamily="34" charset="0"/>
                <a:ea typeface="Calibri" panose="020F0502020204030204" pitchFamily="34" charset="0"/>
              </a:rPr>
              <a:t>24 </a:t>
            </a:r>
            <a:r>
              <a:rPr lang="ar-LB" sz="1400" b="1" dirty="0">
                <a:latin typeface="Calibri" panose="020F0502020204030204" pitchFamily="34" charset="0"/>
                <a:ea typeface="Calibri" panose="020F0502020204030204" pitchFamily="34" charset="0"/>
              </a:rPr>
              <a:t> قطع</a:t>
            </a:r>
            <a:endParaRPr lang="en-GB" sz="1400" dirty="0"/>
          </a:p>
        </p:txBody>
      </p:sp>
      <p:cxnSp>
        <p:nvCxnSpPr>
          <p:cNvPr id="6" name="Straight Connector 5">
            <a:extLst>
              <a:ext uri="{FF2B5EF4-FFF2-40B4-BE49-F238E27FC236}">
                <a16:creationId xmlns:a16="http://schemas.microsoft.com/office/drawing/2014/main" id="{39BC9485-9A52-5C02-FB80-BC12C9E91744}"/>
              </a:ext>
            </a:extLst>
          </p:cNvPr>
          <p:cNvCxnSpPr>
            <a:cxnSpLocks/>
          </p:cNvCxnSpPr>
          <p:nvPr/>
        </p:nvCxnSpPr>
        <p:spPr>
          <a:xfrm>
            <a:off x="165419" y="7946375"/>
            <a:ext cx="2999578"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8" name="Picture 4" descr="INGCO Multi-Purpose Retractable Box Cutter Utility Knife With 3 18mm  Snap-Off Stainless Steel SK5 Blades, Auto Lock, and Round Push Button;  Perfect for Office and Home Use,Yellow,HKNS16538 : Buy Online at Best">
            <a:extLst>
              <a:ext uri="{FF2B5EF4-FFF2-40B4-BE49-F238E27FC236}">
                <a16:creationId xmlns:a16="http://schemas.microsoft.com/office/drawing/2014/main" id="{09E662D7-9B5D-7E33-17A6-A763F52A317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rot="20521773" flipV="1">
            <a:off x="98711" y="7044727"/>
            <a:ext cx="1047965" cy="23973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BF434DBE-5275-1C5D-03F4-720B0E7D2480}"/>
              </a:ext>
            </a:extLst>
          </p:cNvPr>
          <p:cNvCxnSpPr>
            <a:cxnSpLocks/>
          </p:cNvCxnSpPr>
          <p:nvPr/>
        </p:nvCxnSpPr>
        <p:spPr>
          <a:xfrm>
            <a:off x="157681" y="737910"/>
            <a:ext cx="2986412"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034" name="TextBox 1033">
            <a:extLst>
              <a:ext uri="{FF2B5EF4-FFF2-40B4-BE49-F238E27FC236}">
                <a16:creationId xmlns:a16="http://schemas.microsoft.com/office/drawing/2014/main" id="{FC3F915A-0CE3-D10C-F675-4B21F16724BD}"/>
              </a:ext>
            </a:extLst>
          </p:cNvPr>
          <p:cNvSpPr txBox="1"/>
          <p:nvPr/>
        </p:nvSpPr>
        <p:spPr>
          <a:xfrm>
            <a:off x="4427056" y="7684891"/>
            <a:ext cx="2345666" cy="1384995"/>
          </a:xfrm>
          <a:prstGeom prst="rect">
            <a:avLst/>
          </a:prstGeom>
          <a:noFill/>
        </p:spPr>
        <p:txBody>
          <a:bodyPr wrap="square" lIns="91440" tIns="45720" rIns="91440" bIns="45720" rtlCol="0" anchor="t">
            <a:spAutoFit/>
          </a:bodyPr>
          <a:lstStyle/>
          <a:p>
            <a:pPr algn="r" rtl="1"/>
            <a:r>
              <a:rPr lang="ar-LB" sz="1400" b="1" dirty="0">
                <a:solidFill>
                  <a:schemeClr val="accent1"/>
                </a:solidFill>
                <a:latin typeface="Calibri"/>
                <a:ea typeface="Calibri"/>
              </a:rPr>
              <a:t>مفصلات </a:t>
            </a:r>
            <a:r>
              <a:rPr lang="ar-LB"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٧٥</a:t>
            </a:r>
            <a:r>
              <a:rPr lang="ar-LB" sz="1400" b="1" dirty="0">
                <a:solidFill>
                  <a:schemeClr val="accent1"/>
                </a:solidFill>
                <a:latin typeface="Calibri"/>
                <a:ea typeface="Calibri"/>
              </a:rPr>
              <a:t> مم</a:t>
            </a:r>
            <a:endParaRPr lang="en-US" sz="1400" b="1" dirty="0">
              <a:solidFill>
                <a:schemeClr val="accent1"/>
              </a:solidFill>
              <a:latin typeface="Calibri"/>
              <a:ea typeface="Calibri"/>
            </a:endParaRPr>
          </a:p>
          <a:p>
            <a:pPr algn="r" rtl="1"/>
            <a:r>
              <a:rPr lang="ar-LB" sz="1400" dirty="0">
                <a:latin typeface="Calibri"/>
                <a:ea typeface="Calibri"/>
              </a:rPr>
              <a:t>مفصلات فولاذية </a:t>
            </a:r>
            <a:r>
              <a:rPr lang="ar-LB" sz="1400" dirty="0" err="1">
                <a:latin typeface="Calibri"/>
                <a:ea typeface="Calibri"/>
              </a:rPr>
              <a:t>مجلفنة</a:t>
            </a:r>
            <a:r>
              <a:rPr lang="ar-LB" sz="1400" dirty="0">
                <a:latin typeface="Calibri"/>
                <a:ea typeface="Calibri"/>
              </a:rPr>
              <a:t> مقاومة للصدأ، مناسبة للنوافذ والأبواب الخشبية. تثبت المفصلات باستخدام براغي مناسبة. (٢ أزواج للنوافذ، </a:t>
            </a:r>
            <a:endParaRPr lang="en-US" sz="1400" dirty="0">
              <a:latin typeface="Calibri"/>
              <a:ea typeface="Calibri"/>
            </a:endParaRPr>
          </a:p>
          <a:p>
            <a:pPr algn="r" rtl="1"/>
            <a:r>
              <a:rPr lang="ar-LB" sz="1400" dirty="0">
                <a:latin typeface="Calibri"/>
                <a:ea typeface="Calibri"/>
              </a:rPr>
              <a:t>٢ أزواج للأبواب).</a:t>
            </a:r>
            <a:endParaRPr lang="en-GB" sz="1400" dirty="0">
              <a:latin typeface="Calibri" panose="020F0502020204030204" pitchFamily="34" charset="0"/>
              <a:ea typeface="Calibri" panose="020F0502020204030204" pitchFamily="34" charset="0"/>
            </a:endParaRPr>
          </a:p>
        </p:txBody>
      </p:sp>
      <p:pic>
        <p:nvPicPr>
          <p:cNvPr id="13" name="Google Shape;66;g33a6f523f4b_13_6">
            <a:extLst>
              <a:ext uri="{FF2B5EF4-FFF2-40B4-BE49-F238E27FC236}">
                <a16:creationId xmlns:a16="http://schemas.microsoft.com/office/drawing/2014/main" id="{CCF75B66-C05B-641A-9579-5361A62A6EE4}"/>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3726068" y="1092005"/>
            <a:ext cx="834674" cy="484223"/>
          </a:xfrm>
          <a:prstGeom prst="rect">
            <a:avLst/>
          </a:prstGeom>
          <a:noFill/>
          <a:ln>
            <a:noFill/>
          </a:ln>
        </p:spPr>
      </p:pic>
      <p:sp>
        <p:nvSpPr>
          <p:cNvPr id="17" name="TextBox 16">
            <a:extLst>
              <a:ext uri="{FF2B5EF4-FFF2-40B4-BE49-F238E27FC236}">
                <a16:creationId xmlns:a16="http://schemas.microsoft.com/office/drawing/2014/main" id="{402A08B3-ADFA-0D1F-54AF-7F8079742374}"/>
              </a:ext>
            </a:extLst>
          </p:cNvPr>
          <p:cNvSpPr txBox="1"/>
          <p:nvPr/>
        </p:nvSpPr>
        <p:spPr>
          <a:xfrm>
            <a:off x="4591078" y="469131"/>
            <a:ext cx="2177797" cy="1600438"/>
          </a:xfrm>
          <a:prstGeom prst="rect">
            <a:avLst/>
          </a:prstGeom>
          <a:noFill/>
        </p:spPr>
        <p:txBody>
          <a:bodyPr wrap="square" lIns="91440" tIns="45720" rIns="91440" bIns="45720" rtlCol="0" anchor="t">
            <a:spAutoFit/>
          </a:bodyPr>
          <a:lstStyle/>
          <a:p>
            <a:pPr algn="r" rtl="1"/>
            <a:r>
              <a:rPr lang="ar-LB" sz="1400" b="1" dirty="0">
                <a:solidFill>
                  <a:schemeClr val="accent1"/>
                </a:solidFill>
                <a:latin typeface="Calibri" panose="020F0502020204030204" pitchFamily="34" charset="0"/>
                <a:ea typeface="Calibri" panose="020F0502020204030204" pitchFamily="34" charset="0"/>
              </a:rPr>
              <a:t>دعامة خشبية</a:t>
            </a:r>
            <a:endParaRPr lang="en-US" sz="1400" b="1" dirty="0">
              <a:solidFill>
                <a:schemeClr val="accent1"/>
              </a:solidFill>
              <a:latin typeface="Calibri" panose="020F0502020204030204" pitchFamily="34" charset="0"/>
              <a:ea typeface="Calibri" panose="020F0502020204030204" pitchFamily="34" charset="0"/>
            </a:endParaRPr>
          </a:p>
          <a:p>
            <a:pPr algn="r" rtl="1"/>
            <a:r>
              <a:rPr lang="ar-LB" sz="1400" dirty="0">
                <a:latin typeface="Calibri"/>
                <a:ea typeface="Calibri"/>
              </a:rPr>
              <a:t>قطع خشب للبناء (</a:t>
            </a:r>
            <a:r>
              <a:rPr lang="ar-LB" sz="1400" dirty="0">
                <a:latin typeface="Calibri" panose="020F0502020204030204" pitchFamily="34" charset="0"/>
                <a:ea typeface="Calibri" panose="020F0502020204030204" pitchFamily="34" charset="0"/>
              </a:rPr>
              <a:t>٥</a:t>
            </a:r>
            <a:r>
              <a:rPr lang="ar-LB" sz="1400" dirty="0">
                <a:latin typeface="Calibri"/>
                <a:ea typeface="Calibri"/>
              </a:rPr>
              <a:t> قطع بقياس ٢</a:t>
            </a:r>
            <a:r>
              <a:rPr lang="ar-LB" sz="1400" dirty="0">
                <a:solidFill>
                  <a:srgbClr val="000000"/>
                </a:solidFill>
                <a:latin typeface="Calibri" panose="020F0502020204030204" pitchFamily="34" charset="0"/>
                <a:ea typeface="Calibri" panose="020F0502020204030204" pitchFamily="34" charset="0"/>
              </a:rPr>
              <a:t>٫</a:t>
            </a:r>
            <a:r>
              <a:rPr lang="ar-LB" sz="1400" dirty="0">
                <a:latin typeface="Calibri" panose="020F0502020204030204" pitchFamily="34" charset="0"/>
                <a:ea typeface="Calibri" panose="020F0502020204030204" pitchFamily="34" charset="0"/>
              </a:rPr>
              <a:t>٥</a:t>
            </a:r>
            <a:r>
              <a:rPr lang="ar-LB" sz="1400" dirty="0">
                <a:latin typeface="Calibri"/>
                <a:ea typeface="Calibri"/>
              </a:rPr>
              <a:t> × </a:t>
            </a:r>
            <a:r>
              <a:rPr lang="ar-LB" sz="1400" dirty="0">
                <a:latin typeface="Calibri" panose="020F0502020204030204" pitchFamily="34" charset="0"/>
                <a:ea typeface="Calibri" panose="020F0502020204030204" pitchFamily="34" charset="0"/>
              </a:rPr>
              <a:t>٥</a:t>
            </a:r>
            <a:r>
              <a:rPr lang="ar-LB" sz="1400" dirty="0">
                <a:latin typeface="Calibri"/>
                <a:ea typeface="Calibri"/>
              </a:rPr>
              <a:t> سم وبطول ٢</a:t>
            </a:r>
            <a:r>
              <a:rPr lang="ar-LB" sz="1400" dirty="0">
                <a:solidFill>
                  <a:srgbClr val="000000"/>
                </a:solidFill>
                <a:latin typeface="Calibri" panose="020F0502020204030204" pitchFamily="34" charset="0"/>
                <a:ea typeface="Calibri" panose="020F0502020204030204" pitchFamily="34" charset="0"/>
              </a:rPr>
              <a:t>٫</a:t>
            </a:r>
            <a:r>
              <a:rPr lang="ar-LB" sz="1400" dirty="0">
                <a:latin typeface="Calibri" panose="020F0502020204030204" pitchFamily="34" charset="0"/>
                <a:ea typeface="Calibri" panose="020F0502020204030204" pitchFamily="34" charset="0"/>
              </a:rPr>
              <a:t>٤</a:t>
            </a:r>
            <a:r>
              <a:rPr lang="ar-LB" sz="1400" dirty="0">
                <a:latin typeface="Calibri"/>
                <a:ea typeface="Calibri"/>
              </a:rPr>
              <a:t> متر)، مربعة الشكل، نوعية ممتازة وخالية من العقد، الحد الادنى للكثافة: ٣</a:t>
            </a:r>
            <a:r>
              <a:rPr lang="ar-LB" sz="1400" dirty="0">
                <a:latin typeface="Calibri" panose="020F0502020204030204" pitchFamily="34" charset="0"/>
                <a:ea typeface="Calibri" panose="020F0502020204030204" pitchFamily="34" charset="0"/>
              </a:rPr>
              <a:t>٧٠</a:t>
            </a:r>
            <a:r>
              <a:rPr lang="ar-LB" sz="1400" dirty="0">
                <a:latin typeface="Calibri"/>
                <a:ea typeface="Calibri"/>
              </a:rPr>
              <a:t> كغ/م³، غير معالجة. خشب مصنّف بدرجة </a:t>
            </a:r>
            <a:r>
              <a:rPr lang="en-GB" sz="1400" dirty="0">
                <a:latin typeface="Calibri"/>
                <a:ea typeface="Calibri"/>
              </a:rPr>
              <a:t>C16 </a:t>
            </a:r>
            <a:r>
              <a:rPr lang="ar-LB" sz="1400" dirty="0">
                <a:latin typeface="Calibri"/>
                <a:ea typeface="Calibri"/>
              </a:rPr>
              <a:t>أو </a:t>
            </a:r>
            <a:r>
              <a:rPr lang="en-GB" sz="1400" dirty="0">
                <a:latin typeface="Calibri"/>
                <a:ea typeface="Calibri"/>
              </a:rPr>
              <a:t>C24</a:t>
            </a:r>
          </a:p>
        </p:txBody>
      </p:sp>
      <p:cxnSp>
        <p:nvCxnSpPr>
          <p:cNvPr id="19" name="Straight Connector 18">
            <a:extLst>
              <a:ext uri="{FF2B5EF4-FFF2-40B4-BE49-F238E27FC236}">
                <a16:creationId xmlns:a16="http://schemas.microsoft.com/office/drawing/2014/main" id="{4339ADAD-E8C7-DD0C-4802-FBF0E8086094}"/>
              </a:ext>
            </a:extLst>
          </p:cNvPr>
          <p:cNvCxnSpPr>
            <a:cxnSpLocks/>
          </p:cNvCxnSpPr>
          <p:nvPr/>
        </p:nvCxnSpPr>
        <p:spPr>
          <a:xfrm>
            <a:off x="3687618" y="739352"/>
            <a:ext cx="3033154"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23" name="Google Shape;64;g33a6f523f4b_13_6">
            <a:extLst>
              <a:ext uri="{FF2B5EF4-FFF2-40B4-BE49-F238E27FC236}">
                <a16:creationId xmlns:a16="http://schemas.microsoft.com/office/drawing/2014/main" id="{F9EA11A8-7CCD-6DA8-AF00-EBFC0DF6482A}"/>
              </a:ext>
            </a:extLst>
          </p:cNvPr>
          <p:cNvPicPr preferRelativeResize="0"/>
          <p:nvPr/>
        </p:nvPicPr>
        <p:blipFill rotWithShape="1">
          <a:blip r:embed="rId11" cstate="print">
            <a:alphaModFix/>
            <a:extLst>
              <a:ext uri="{28A0092B-C50C-407E-A947-70E740481C1C}">
                <a14:useLocalDpi xmlns:a14="http://schemas.microsoft.com/office/drawing/2010/main"/>
              </a:ext>
            </a:extLst>
          </a:blip>
          <a:srcRect/>
          <a:stretch/>
        </p:blipFill>
        <p:spPr>
          <a:xfrm>
            <a:off x="3716217" y="2689848"/>
            <a:ext cx="791811" cy="546361"/>
          </a:xfrm>
          <a:prstGeom prst="rect">
            <a:avLst/>
          </a:prstGeom>
          <a:noFill/>
          <a:ln>
            <a:noFill/>
          </a:ln>
        </p:spPr>
      </p:pic>
      <p:sp>
        <p:nvSpPr>
          <p:cNvPr id="27" name="TextBox 26">
            <a:extLst>
              <a:ext uri="{FF2B5EF4-FFF2-40B4-BE49-F238E27FC236}">
                <a16:creationId xmlns:a16="http://schemas.microsoft.com/office/drawing/2014/main" id="{54627434-E6E4-833B-97BD-23855448D30D}"/>
              </a:ext>
            </a:extLst>
          </p:cNvPr>
          <p:cNvSpPr txBox="1"/>
          <p:nvPr/>
        </p:nvSpPr>
        <p:spPr>
          <a:xfrm>
            <a:off x="4293606" y="2310749"/>
            <a:ext cx="2483789" cy="1169551"/>
          </a:xfrm>
          <a:prstGeom prst="rect">
            <a:avLst/>
          </a:prstGeom>
          <a:noFill/>
        </p:spPr>
        <p:txBody>
          <a:bodyPr wrap="square" rtlCol="0">
            <a:spAutoFit/>
          </a:bodyPr>
          <a:lstStyle/>
          <a:p>
            <a:pPr algn="r" rtl="1"/>
            <a:r>
              <a:rPr lang="ar-LB" sz="1400" b="1" dirty="0">
                <a:solidFill>
                  <a:schemeClr val="accent1"/>
                </a:solidFill>
                <a:latin typeface="Calibri" panose="020F0502020204030204" pitchFamily="34" charset="0"/>
                <a:ea typeface="Calibri" panose="020F0502020204030204" pitchFamily="34" charset="0"/>
              </a:rPr>
              <a:t>مسامير بطول ٥٠ ملم</a:t>
            </a:r>
          </a:p>
          <a:p>
            <a:pPr algn="r" rtl="1"/>
            <a:r>
              <a:rPr lang="ar-LB" sz="1400" dirty="0">
                <a:latin typeface="Calibri" panose="020F0502020204030204" pitchFamily="34" charset="0"/>
                <a:ea typeface="Calibri" panose="020F0502020204030204" pitchFamily="34" charset="0"/>
              </a:rPr>
              <a:t>حديد مجلفن ساخن، مخصص للأخشاب، بطول </a:t>
            </a:r>
            <a:r>
              <a:rPr lang="ar-LB" sz="1400" dirty="0">
                <a:latin typeface="Calibri" panose="020F0502020204030204" pitchFamily="34" charset="0"/>
                <a:ea typeface="Calibri" panose="020F0502020204030204" pitchFamily="34" charset="0"/>
                <a:cs typeface="Calibri" panose="020F0502020204030204" pitchFamily="34" charset="0"/>
              </a:rPr>
              <a:t>٥</a:t>
            </a:r>
            <a:r>
              <a:rPr lang="ar-LB" sz="1400" dirty="0">
                <a:latin typeface="Calibri" panose="020F0502020204030204" pitchFamily="34" charset="0"/>
                <a:ea typeface="Calibri" panose="020F0502020204030204" pitchFamily="34" charset="0"/>
              </a:rPr>
              <a:t> سم (٢ إنش)، يُستخدم لوصل الهياكل الإنشائية  وتثبيت الألواح الخشبية.</a:t>
            </a:r>
          </a:p>
        </p:txBody>
      </p:sp>
      <p:sp>
        <p:nvSpPr>
          <p:cNvPr id="28" name="TextBox 27">
            <a:extLst>
              <a:ext uri="{FF2B5EF4-FFF2-40B4-BE49-F238E27FC236}">
                <a16:creationId xmlns:a16="http://schemas.microsoft.com/office/drawing/2014/main" id="{37D35DF3-9A55-6337-2AE5-9A17F5D3B61D}"/>
              </a:ext>
            </a:extLst>
          </p:cNvPr>
          <p:cNvSpPr txBox="1"/>
          <p:nvPr/>
        </p:nvSpPr>
        <p:spPr>
          <a:xfrm>
            <a:off x="3598033" y="2310749"/>
            <a:ext cx="577389" cy="523220"/>
          </a:xfrm>
          <a:prstGeom prst="rect">
            <a:avLst/>
          </a:prstGeom>
          <a:noFill/>
        </p:spPr>
        <p:txBody>
          <a:bodyPr wrap="square">
            <a:spAutoFit/>
          </a:bodyPr>
          <a:lstStyle/>
          <a:p>
            <a:pPr algn="r" rtl="1"/>
            <a:r>
              <a:rPr lang="en-US" sz="1400" b="1" dirty="0">
                <a:latin typeface="Calibri" panose="020F0502020204030204" pitchFamily="34" charset="0"/>
                <a:ea typeface="Calibri" panose="020F0502020204030204" pitchFamily="34" charset="0"/>
              </a:rPr>
              <a:t> ٢ </a:t>
            </a:r>
            <a:r>
              <a:rPr lang="en-US" sz="1400" b="1" dirty="0" err="1"/>
              <a:t>كغ</a:t>
            </a:r>
            <a:endParaRPr lang="en-US" sz="1400" b="1" dirty="0"/>
          </a:p>
          <a:p>
            <a:pPr algn="r" rtl="1"/>
            <a:endParaRPr lang="en-GB" sz="1400" dirty="0"/>
          </a:p>
        </p:txBody>
      </p:sp>
      <p:sp>
        <p:nvSpPr>
          <p:cNvPr id="32" name="TextBox 31">
            <a:extLst>
              <a:ext uri="{FF2B5EF4-FFF2-40B4-BE49-F238E27FC236}">
                <a16:creationId xmlns:a16="http://schemas.microsoft.com/office/drawing/2014/main" id="{0A13FFFB-8DF5-04C4-E9D7-FE8D374F239F}"/>
              </a:ext>
            </a:extLst>
          </p:cNvPr>
          <p:cNvSpPr txBox="1"/>
          <p:nvPr/>
        </p:nvSpPr>
        <p:spPr>
          <a:xfrm>
            <a:off x="4242750" y="6382254"/>
            <a:ext cx="2478022" cy="1021883"/>
          </a:xfrm>
          <a:prstGeom prst="rect">
            <a:avLst/>
          </a:prstGeom>
          <a:noFill/>
        </p:spPr>
        <p:txBody>
          <a:bodyPr wrap="square" lIns="91440" tIns="45720" rIns="91440" bIns="45720" rtlCol="0" anchor="t">
            <a:spAutoFit/>
          </a:bodyPr>
          <a:lstStyle/>
          <a:p>
            <a:pPr algn="r" rtl="1">
              <a:lnSpc>
                <a:spcPct val="150000"/>
              </a:lnSpc>
            </a:pPr>
            <a:r>
              <a:rPr lang="ar-LB" sz="1400" b="1" dirty="0">
                <a:solidFill>
                  <a:schemeClr val="accent1"/>
                </a:solidFill>
                <a:latin typeface="Calibri" panose="020F0502020204030204" pitchFamily="34" charset="0"/>
                <a:ea typeface="Calibri" panose="020F0502020204030204" pitchFamily="34" charset="0"/>
              </a:rPr>
              <a:t>متر قياس</a:t>
            </a:r>
          </a:p>
          <a:p>
            <a:pPr algn="r" rtl="1">
              <a:lnSpc>
                <a:spcPct val="150000"/>
              </a:lnSpc>
            </a:pPr>
            <a:r>
              <a:rPr lang="ar-LB" sz="1400" dirty="0">
                <a:latin typeface="Calibri" panose="020F0502020204030204" pitchFamily="34" charset="0"/>
                <a:ea typeface="Calibri" panose="020F0502020204030204" pitchFamily="34" charset="0"/>
              </a:rPr>
              <a:t>متر قياس من الحديد 3 أمتار, مدرجة بالسنتيمترات. </a:t>
            </a:r>
          </a:p>
        </p:txBody>
      </p:sp>
      <p:sp>
        <p:nvSpPr>
          <p:cNvPr id="34" name="TextBox 33">
            <a:extLst>
              <a:ext uri="{FF2B5EF4-FFF2-40B4-BE49-F238E27FC236}">
                <a16:creationId xmlns:a16="http://schemas.microsoft.com/office/drawing/2014/main" id="{751750C3-2DF9-901D-0812-AD59A50FD0AE}"/>
              </a:ext>
            </a:extLst>
          </p:cNvPr>
          <p:cNvSpPr txBox="1"/>
          <p:nvPr/>
        </p:nvSpPr>
        <p:spPr>
          <a:xfrm>
            <a:off x="3604305" y="7644448"/>
            <a:ext cx="822751" cy="307777"/>
          </a:xfrm>
          <a:prstGeom prst="rect">
            <a:avLst/>
          </a:prstGeom>
          <a:noFill/>
        </p:spPr>
        <p:txBody>
          <a:bodyPr wrap="square">
            <a:spAutoFit/>
          </a:bodyPr>
          <a:lstStyle/>
          <a:p>
            <a:pPr algn="r" rtl="1"/>
            <a:r>
              <a:rPr lang="en-US" sz="1400" b="1">
                <a:latin typeface="Calibri" panose="020F0502020204030204" pitchFamily="34" charset="0"/>
                <a:ea typeface="Calibri" panose="020F0502020204030204" pitchFamily="34" charset="0"/>
              </a:rPr>
              <a:t> 4 </a:t>
            </a:r>
            <a:r>
              <a:rPr lang="ar-LB" sz="1400" b="1">
                <a:latin typeface="Calibri"/>
                <a:ea typeface="Calibri"/>
              </a:rPr>
              <a:t>أزواج</a:t>
            </a:r>
            <a:endParaRPr lang="en-GB" sz="1400" b="1"/>
          </a:p>
        </p:txBody>
      </p:sp>
      <p:sp>
        <p:nvSpPr>
          <p:cNvPr id="43" name="TextBox 42">
            <a:extLst>
              <a:ext uri="{FF2B5EF4-FFF2-40B4-BE49-F238E27FC236}">
                <a16:creationId xmlns:a16="http://schemas.microsoft.com/office/drawing/2014/main" id="{B0929376-3CA4-D908-4D71-D0F40B6A7DD0}"/>
              </a:ext>
            </a:extLst>
          </p:cNvPr>
          <p:cNvSpPr txBox="1"/>
          <p:nvPr/>
        </p:nvSpPr>
        <p:spPr>
          <a:xfrm>
            <a:off x="3429000" y="446846"/>
            <a:ext cx="986572" cy="307777"/>
          </a:xfrm>
          <a:prstGeom prst="rect">
            <a:avLst/>
          </a:prstGeom>
          <a:noFill/>
        </p:spPr>
        <p:txBody>
          <a:bodyPr wrap="square">
            <a:spAutoFit/>
          </a:bodyPr>
          <a:lstStyle/>
          <a:p>
            <a:pPr algn="r" rtl="1"/>
            <a:r>
              <a:rPr lang="en-US" sz="1400" b="1" dirty="0">
                <a:latin typeface="Calibri" panose="020F0502020204030204" pitchFamily="34" charset="0"/>
                <a:ea typeface="Calibri" panose="020F0502020204030204" pitchFamily="34" charset="0"/>
              </a:rPr>
              <a:t> ٩٤  </a:t>
            </a:r>
            <a:r>
              <a:rPr lang="ar-LB" sz="1400" b="1" dirty="0">
                <a:latin typeface="Calibri" panose="020F0502020204030204" pitchFamily="34" charset="0"/>
                <a:ea typeface="Calibri" panose="020F0502020204030204" pitchFamily="34" charset="0"/>
              </a:rPr>
              <a:t>قطع</a:t>
            </a:r>
          </a:p>
        </p:txBody>
      </p:sp>
      <p:cxnSp>
        <p:nvCxnSpPr>
          <p:cNvPr id="47" name="Straight Connector 46">
            <a:extLst>
              <a:ext uri="{FF2B5EF4-FFF2-40B4-BE49-F238E27FC236}">
                <a16:creationId xmlns:a16="http://schemas.microsoft.com/office/drawing/2014/main" id="{FDC11AEA-D3B6-850D-EDFF-7EBE2D02B4D2}"/>
              </a:ext>
            </a:extLst>
          </p:cNvPr>
          <p:cNvCxnSpPr>
            <a:cxnSpLocks/>
          </p:cNvCxnSpPr>
          <p:nvPr/>
        </p:nvCxnSpPr>
        <p:spPr>
          <a:xfrm>
            <a:off x="3694650" y="2579176"/>
            <a:ext cx="3035808" cy="0"/>
          </a:xfrm>
          <a:prstGeom prst="line">
            <a:avLst/>
          </a:prstGeom>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1E227528-D2BF-CB0C-696C-0F1023475C78}"/>
              </a:ext>
            </a:extLst>
          </p:cNvPr>
          <p:cNvSpPr txBox="1"/>
          <p:nvPr/>
        </p:nvSpPr>
        <p:spPr>
          <a:xfrm>
            <a:off x="4293605" y="3489006"/>
            <a:ext cx="2468523" cy="738664"/>
          </a:xfrm>
          <a:prstGeom prst="rect">
            <a:avLst/>
          </a:prstGeom>
          <a:noFill/>
        </p:spPr>
        <p:txBody>
          <a:bodyPr wrap="square" lIns="91440" tIns="45720" rIns="91440" bIns="45720" rtlCol="0" anchor="t">
            <a:spAutoFit/>
          </a:bodyPr>
          <a:lstStyle/>
          <a:p>
            <a:pPr algn="r" rtl="1"/>
            <a:r>
              <a:rPr lang="ar-LB" sz="1400" b="1" dirty="0">
                <a:solidFill>
                  <a:schemeClr val="accent1"/>
                </a:solidFill>
                <a:latin typeface="Calibri"/>
                <a:ea typeface="Calibri"/>
              </a:rPr>
              <a:t>حبل ٦ ملم</a:t>
            </a:r>
          </a:p>
          <a:p>
            <a:pPr algn="r" rtl="1"/>
            <a:r>
              <a:rPr lang="ar-LB" sz="1400" dirty="0">
                <a:latin typeface="Calibri" panose="020F0502020204030204" pitchFamily="34" charset="0"/>
                <a:ea typeface="Calibri" panose="020F0502020204030204" pitchFamily="34" charset="0"/>
              </a:rPr>
              <a:t>حبل بولي بروبلين، بقطر٦ ملم، لا يقل عن ٣ خيوط، مجدول</a:t>
            </a:r>
          </a:p>
        </p:txBody>
      </p:sp>
      <p:sp>
        <p:nvSpPr>
          <p:cNvPr id="52" name="TextBox 51">
            <a:extLst>
              <a:ext uri="{FF2B5EF4-FFF2-40B4-BE49-F238E27FC236}">
                <a16:creationId xmlns:a16="http://schemas.microsoft.com/office/drawing/2014/main" id="{24CFE035-4E81-1FAE-5F23-1C4E6CE33405}"/>
              </a:ext>
            </a:extLst>
          </p:cNvPr>
          <p:cNvSpPr txBox="1"/>
          <p:nvPr/>
        </p:nvSpPr>
        <p:spPr>
          <a:xfrm>
            <a:off x="3429000" y="3479696"/>
            <a:ext cx="822751" cy="307777"/>
          </a:xfrm>
          <a:prstGeom prst="rect">
            <a:avLst/>
          </a:prstGeom>
          <a:noFill/>
        </p:spPr>
        <p:txBody>
          <a:bodyPr wrap="square">
            <a:spAutoFit/>
          </a:bodyPr>
          <a:lstStyle/>
          <a:p>
            <a:pPr algn="r" rtl="1"/>
            <a:r>
              <a:rPr lang="en-US" sz="1400" b="1" dirty="0">
                <a:latin typeface="Calibri" panose="020F0502020204030204" pitchFamily="34" charset="0"/>
                <a:ea typeface="Calibri" panose="020F0502020204030204" pitchFamily="34" charset="0"/>
              </a:rPr>
              <a:t> ٣٠ </a:t>
            </a:r>
            <a:r>
              <a:rPr lang="en-GB" sz="1400" b="1" dirty="0" err="1"/>
              <a:t>متر</a:t>
            </a:r>
            <a:endParaRPr lang="en-GB" sz="1400" b="1" dirty="0"/>
          </a:p>
        </p:txBody>
      </p:sp>
      <p:cxnSp>
        <p:nvCxnSpPr>
          <p:cNvPr id="53" name="Straight Connector 52">
            <a:extLst>
              <a:ext uri="{FF2B5EF4-FFF2-40B4-BE49-F238E27FC236}">
                <a16:creationId xmlns:a16="http://schemas.microsoft.com/office/drawing/2014/main" id="{CA57B5DF-C793-3A1B-E14D-BC880A48E42B}"/>
              </a:ext>
            </a:extLst>
          </p:cNvPr>
          <p:cNvCxnSpPr>
            <a:cxnSpLocks/>
          </p:cNvCxnSpPr>
          <p:nvPr/>
        </p:nvCxnSpPr>
        <p:spPr>
          <a:xfrm>
            <a:off x="3684964" y="3759598"/>
            <a:ext cx="3035808"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24" name="Straight Connector 1023">
            <a:extLst>
              <a:ext uri="{FF2B5EF4-FFF2-40B4-BE49-F238E27FC236}">
                <a16:creationId xmlns:a16="http://schemas.microsoft.com/office/drawing/2014/main" id="{5CF6CF5F-3C35-DE4D-DB3B-0712D2AEEA32}"/>
              </a:ext>
            </a:extLst>
          </p:cNvPr>
          <p:cNvCxnSpPr>
            <a:cxnSpLocks/>
          </p:cNvCxnSpPr>
          <p:nvPr/>
        </p:nvCxnSpPr>
        <p:spPr>
          <a:xfrm>
            <a:off x="3691004" y="6726739"/>
            <a:ext cx="3035808"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35" name="Straight Connector 1034">
            <a:extLst>
              <a:ext uri="{FF2B5EF4-FFF2-40B4-BE49-F238E27FC236}">
                <a16:creationId xmlns:a16="http://schemas.microsoft.com/office/drawing/2014/main" id="{88D06C60-21C6-349D-8ADE-7772484953E5}"/>
              </a:ext>
            </a:extLst>
          </p:cNvPr>
          <p:cNvCxnSpPr>
            <a:cxnSpLocks/>
          </p:cNvCxnSpPr>
          <p:nvPr/>
        </p:nvCxnSpPr>
        <p:spPr>
          <a:xfrm>
            <a:off x="3704979" y="7936433"/>
            <a:ext cx="3035808"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8" name="TextBox 47">
            <a:extLst>
              <a:ext uri="{FF2B5EF4-FFF2-40B4-BE49-F238E27FC236}">
                <a16:creationId xmlns:a16="http://schemas.microsoft.com/office/drawing/2014/main" id="{CC92E31A-3827-54D8-1472-35D045D06048}"/>
              </a:ext>
            </a:extLst>
          </p:cNvPr>
          <p:cNvSpPr txBox="1"/>
          <p:nvPr/>
        </p:nvSpPr>
        <p:spPr>
          <a:xfrm>
            <a:off x="4536199" y="4500231"/>
            <a:ext cx="2225929" cy="1169551"/>
          </a:xfrm>
          <a:prstGeom prst="rect">
            <a:avLst/>
          </a:prstGeom>
          <a:noFill/>
        </p:spPr>
        <p:txBody>
          <a:bodyPr wrap="square" rtlCol="0">
            <a:spAutoFit/>
          </a:bodyPr>
          <a:lstStyle/>
          <a:p>
            <a:pPr algn="r" rtl="1"/>
            <a:r>
              <a:rPr lang="ar-LB" sz="1400" b="1" dirty="0">
                <a:solidFill>
                  <a:schemeClr val="accent1"/>
                </a:solidFill>
                <a:latin typeface="Calibri" panose="020F0502020204030204" pitchFamily="34" charset="0"/>
                <a:ea typeface="Calibri" panose="020F0502020204030204" pitchFamily="34" charset="0"/>
              </a:rPr>
              <a:t>مجرفة</a:t>
            </a:r>
            <a:endParaRPr lang="en-GB" sz="1400" dirty="0">
              <a:latin typeface="Calibri" panose="020F0502020204030204" pitchFamily="34" charset="0"/>
              <a:ea typeface="Calibri" panose="020F0502020204030204" pitchFamily="34" charset="0"/>
            </a:endParaRPr>
          </a:p>
          <a:p>
            <a:pPr lvl="0" algn="r" rtl="1">
              <a:buNone/>
            </a:pPr>
            <a:r>
              <a:rPr lang="ar-LB" sz="1400" dirty="0">
                <a:solidFill>
                  <a:srgbClr val="000000"/>
                </a:solidFill>
              </a:rPr>
              <a:t>رأس مدبب مصنوع من الفولاذ المطروق المعالج حرارياً والمقسى. مزود بمقبض. الطول الإجمالي: من 100 إلى 110 سم (جودة عالية).</a:t>
            </a:r>
          </a:p>
        </p:txBody>
      </p:sp>
      <p:cxnSp>
        <p:nvCxnSpPr>
          <p:cNvPr id="49" name="Straight Connector 48">
            <a:extLst>
              <a:ext uri="{FF2B5EF4-FFF2-40B4-BE49-F238E27FC236}">
                <a16:creationId xmlns:a16="http://schemas.microsoft.com/office/drawing/2014/main" id="{1F3F038C-66A8-241E-36C2-59AF23F932A3}"/>
              </a:ext>
            </a:extLst>
          </p:cNvPr>
          <p:cNvCxnSpPr>
            <a:cxnSpLocks/>
          </p:cNvCxnSpPr>
          <p:nvPr/>
        </p:nvCxnSpPr>
        <p:spPr>
          <a:xfrm>
            <a:off x="3687618" y="4770452"/>
            <a:ext cx="3035808"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B4669F37-5EE7-82A4-0A06-2D74529E727D}"/>
              </a:ext>
            </a:extLst>
          </p:cNvPr>
          <p:cNvSpPr txBox="1"/>
          <p:nvPr/>
        </p:nvSpPr>
        <p:spPr>
          <a:xfrm>
            <a:off x="3613233" y="4447607"/>
            <a:ext cx="626281" cy="307777"/>
          </a:xfrm>
          <a:prstGeom prst="rect">
            <a:avLst/>
          </a:prstGeom>
          <a:noFill/>
        </p:spPr>
        <p:txBody>
          <a:bodyPr wrap="square">
            <a:spAutoFit/>
          </a:bodyPr>
          <a:lstStyle/>
          <a:p>
            <a:pPr algn="r" rtl="1"/>
            <a:r>
              <a:rPr lang="en-US" sz="1400" b="1" dirty="0">
                <a:latin typeface="Calibri" panose="020F0502020204030204" pitchFamily="34" charset="0"/>
                <a:ea typeface="Calibri" panose="020F0502020204030204" pitchFamily="34" charset="0"/>
              </a:rPr>
              <a:t> </a:t>
            </a:r>
            <a:r>
              <a:rPr lang="en-US" sz="1400" b="1" dirty="0">
                <a:latin typeface="Calibri" panose="020F0502020204030204" pitchFamily="34" charset="0"/>
                <a:ea typeface="Calibri" panose="020F0502020204030204" pitchFamily="34" charset="0"/>
                <a:cs typeface="Calibri" panose="020F0502020204030204" pitchFamily="34" charset="0"/>
              </a:rPr>
              <a:t>١</a:t>
            </a:r>
            <a:r>
              <a:rPr lang="en-US" sz="1400" b="1" dirty="0">
                <a:latin typeface="Calibri" panose="020F0502020204030204" pitchFamily="34" charset="0"/>
                <a:ea typeface="Calibri" panose="020F0502020204030204" pitchFamily="34" charset="0"/>
              </a:rPr>
              <a:t> </a:t>
            </a:r>
            <a:r>
              <a:rPr lang="ar-LB" sz="1400" b="1" dirty="0">
                <a:latin typeface="Calibri" panose="020F0502020204030204" pitchFamily="34" charset="0"/>
                <a:ea typeface="Calibri" panose="020F0502020204030204" pitchFamily="34" charset="0"/>
              </a:rPr>
              <a:t>قطع</a:t>
            </a:r>
            <a:endParaRPr lang="en-GB" sz="1400" dirty="0"/>
          </a:p>
        </p:txBody>
      </p:sp>
      <p:pic>
        <p:nvPicPr>
          <p:cNvPr id="54" name="Picture 8" descr="Shovel, Round-Point">
            <a:extLst>
              <a:ext uri="{FF2B5EF4-FFF2-40B4-BE49-F238E27FC236}">
                <a16:creationId xmlns:a16="http://schemas.microsoft.com/office/drawing/2014/main" id="{B2D84749-2A72-043C-C42D-2F8F2B56CCA5}"/>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560302" y="5097565"/>
            <a:ext cx="975897" cy="401202"/>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a:extLst>
              <a:ext uri="{FF2B5EF4-FFF2-40B4-BE49-F238E27FC236}">
                <a16:creationId xmlns:a16="http://schemas.microsoft.com/office/drawing/2014/main" id="{39D861A4-57C3-EBEB-29E1-A73B4ECAE7DC}"/>
              </a:ext>
            </a:extLst>
          </p:cNvPr>
          <p:cNvCxnSpPr>
            <a:cxnSpLocks/>
          </p:cNvCxnSpPr>
          <p:nvPr/>
        </p:nvCxnSpPr>
        <p:spPr>
          <a:xfrm>
            <a:off x="3687618" y="4770452"/>
            <a:ext cx="3033154"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2050" name="Picture 2" descr="Aexit 6.5 cm x 4.3 cm door fittings &amp; locks silver tone folding small next  to cabinet door hinge door hinges hardware 2 pieces : Amazon.de: DIY &amp; Tools">
            <a:extLst>
              <a:ext uri="{FF2B5EF4-FFF2-40B4-BE49-F238E27FC236}">
                <a16:creationId xmlns:a16="http://schemas.microsoft.com/office/drawing/2014/main" id="{C7A8D515-CAA4-B5A6-BB58-4D6981D369B5}"/>
              </a:ext>
            </a:extLst>
          </p:cNvPr>
          <p:cNvPicPr>
            <a:picLocks noChangeAspect="1" noChangeArrowheads="1"/>
          </p:cNvPicPr>
          <p:nvPr/>
        </p:nvPicPr>
        <p:blipFill rotWithShape="1">
          <a:blip r:embed="rId13" cstate="screen">
            <a:extLst>
              <a:ext uri="{BEBA8EAE-BF5A-486C-A8C5-ECC9F3942E4B}">
                <a14:imgProps xmlns:a14="http://schemas.microsoft.com/office/drawing/2010/main">
                  <a14:imgLayer r:embed="rId14">
                    <a14:imgEffect>
                      <a14:backgroundRemoval t="0" b="95341" l="0" r="98313">
                        <a14:foregroundMark x1="38344" y1="88351" x2="55215" y2="95161"/>
                        <a14:foregroundMark x1="29601" y1="81183" x2="30982" y2="85125"/>
                        <a14:foregroundMark x1="33129" y1="85125" x2="37730" y2="89247"/>
                        <a14:foregroundMark x1="91871" y1="27957" x2="88344" y2="32616"/>
                        <a14:foregroundMark x1="98160" y1="25806" x2="98466" y2="24373"/>
                        <a14:foregroundMark x1="38037" y1="89068" x2="46472" y2="95341"/>
                      </a14:backgroundRemoval>
                    </a14:imgEffect>
                  </a14:imgLayer>
                </a14:imgProps>
              </a:ext>
              <a:ext uri="{28A0092B-C50C-407E-A947-70E740481C1C}">
                <a14:useLocalDpi xmlns:a14="http://schemas.microsoft.com/office/drawing/2010/main"/>
              </a:ext>
            </a:extLst>
          </a:blip>
          <a:srcRect/>
          <a:stretch>
            <a:fillRect/>
          </a:stretch>
        </p:blipFill>
        <p:spPr bwMode="auto">
          <a:xfrm>
            <a:off x="3700838" y="8263971"/>
            <a:ext cx="867137" cy="7414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C5EFABC-EEB5-A85D-7714-404DB2D1F58D}"/>
              </a:ext>
            </a:extLst>
          </p:cNvPr>
          <p:cNvSpPr txBox="1"/>
          <p:nvPr/>
        </p:nvSpPr>
        <p:spPr>
          <a:xfrm>
            <a:off x="3557553" y="6437940"/>
            <a:ext cx="736052" cy="307777"/>
          </a:xfrm>
          <a:prstGeom prst="rect">
            <a:avLst/>
          </a:prstGeom>
          <a:noFill/>
        </p:spPr>
        <p:txBody>
          <a:bodyPr wrap="square">
            <a:spAutoFit/>
          </a:bodyPr>
          <a:lstStyle/>
          <a:p>
            <a:pPr algn="r" rtl="1"/>
            <a:r>
              <a:rPr lang="en-US" sz="1400" b="1" dirty="0">
                <a:latin typeface="Calibri" panose="020F0502020204030204" pitchFamily="34" charset="0"/>
                <a:ea typeface="Calibri" panose="020F0502020204030204" pitchFamily="34" charset="0"/>
              </a:rPr>
              <a:t> </a:t>
            </a:r>
            <a:r>
              <a:rPr lang="en-US" sz="1400" b="1" dirty="0">
                <a:latin typeface="Calibri" panose="020F0502020204030204" pitchFamily="34" charset="0"/>
                <a:ea typeface="Calibri" panose="020F0502020204030204" pitchFamily="34" charset="0"/>
                <a:cs typeface="Calibri" panose="020F0502020204030204" pitchFamily="34" charset="0"/>
              </a:rPr>
              <a:t>١</a:t>
            </a:r>
            <a:r>
              <a:rPr lang="en-US" sz="1400" b="1" dirty="0">
                <a:latin typeface="Calibri" panose="020F0502020204030204" pitchFamily="34" charset="0"/>
                <a:ea typeface="Calibri" panose="020F0502020204030204" pitchFamily="34" charset="0"/>
              </a:rPr>
              <a:t> </a:t>
            </a:r>
            <a:r>
              <a:rPr lang="ar-LB" sz="1400" b="1" dirty="0">
                <a:latin typeface="Calibri" panose="020F0502020204030204" pitchFamily="34" charset="0"/>
                <a:ea typeface="Calibri" panose="020F0502020204030204" pitchFamily="34" charset="0"/>
              </a:rPr>
              <a:t>قطع</a:t>
            </a:r>
            <a:endParaRPr lang="en-GB" sz="1400" dirty="0"/>
          </a:p>
        </p:txBody>
      </p:sp>
      <p:sp>
        <p:nvSpPr>
          <p:cNvPr id="14" name="TextBox 13">
            <a:extLst>
              <a:ext uri="{FF2B5EF4-FFF2-40B4-BE49-F238E27FC236}">
                <a16:creationId xmlns:a16="http://schemas.microsoft.com/office/drawing/2014/main" id="{57CC48D5-A183-61AE-5474-036D442D5CD2}"/>
              </a:ext>
            </a:extLst>
          </p:cNvPr>
          <p:cNvSpPr txBox="1"/>
          <p:nvPr/>
        </p:nvSpPr>
        <p:spPr>
          <a:xfrm>
            <a:off x="108285" y="3025717"/>
            <a:ext cx="626281" cy="307777"/>
          </a:xfrm>
          <a:prstGeom prst="rect">
            <a:avLst/>
          </a:prstGeom>
          <a:noFill/>
        </p:spPr>
        <p:txBody>
          <a:bodyPr wrap="square">
            <a:spAutoFit/>
          </a:bodyPr>
          <a:lstStyle/>
          <a:p>
            <a:pPr algn="r" rtl="1"/>
            <a:r>
              <a:rPr lang="en-US" sz="1400" b="1" dirty="0">
                <a:latin typeface="Calibri" panose="020F0502020204030204" pitchFamily="34" charset="0"/>
                <a:ea typeface="Calibri" panose="020F0502020204030204" pitchFamily="34" charset="0"/>
              </a:rPr>
              <a:t> </a:t>
            </a:r>
            <a:r>
              <a:rPr lang="en-US" sz="1400" b="1" dirty="0">
                <a:latin typeface="Calibri" panose="020F0502020204030204" pitchFamily="34" charset="0"/>
                <a:ea typeface="Calibri" panose="020F0502020204030204" pitchFamily="34" charset="0"/>
                <a:cs typeface="Calibri" panose="020F0502020204030204" pitchFamily="34" charset="0"/>
              </a:rPr>
              <a:t>١</a:t>
            </a:r>
            <a:r>
              <a:rPr lang="en-US" sz="1400" b="1" dirty="0">
                <a:latin typeface="Calibri" panose="020F0502020204030204" pitchFamily="34" charset="0"/>
                <a:ea typeface="Calibri" panose="020F0502020204030204" pitchFamily="34" charset="0"/>
              </a:rPr>
              <a:t> </a:t>
            </a:r>
            <a:r>
              <a:rPr lang="ar-LB" sz="1400" b="1" dirty="0">
                <a:latin typeface="Calibri" panose="020F0502020204030204" pitchFamily="34" charset="0"/>
                <a:ea typeface="Calibri" panose="020F0502020204030204" pitchFamily="34" charset="0"/>
              </a:rPr>
              <a:t>قطع</a:t>
            </a:r>
            <a:endParaRPr lang="en-GB" sz="1400" dirty="0"/>
          </a:p>
        </p:txBody>
      </p:sp>
      <p:pic>
        <p:nvPicPr>
          <p:cNvPr id="18" name="Google Shape;63;g33a6f523f4b_13_6">
            <a:extLst>
              <a:ext uri="{FF2B5EF4-FFF2-40B4-BE49-F238E27FC236}">
                <a16:creationId xmlns:a16="http://schemas.microsoft.com/office/drawing/2014/main" id="{B55C2B0D-C519-45A6-1D6C-01192349C8FC}"/>
              </a:ext>
            </a:extLst>
          </p:cNvP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rot="5400000">
            <a:off x="3719652" y="3873542"/>
            <a:ext cx="623633" cy="482418"/>
          </a:xfrm>
          <a:prstGeom prst="rect">
            <a:avLst/>
          </a:prstGeom>
          <a:noFill/>
          <a:ln>
            <a:noFill/>
          </a:ln>
        </p:spPr>
      </p:pic>
    </p:spTree>
    <p:extLst>
      <p:ext uri="{BB962C8B-B14F-4D97-AF65-F5344CB8AC3E}">
        <p14:creationId xmlns:p14="http://schemas.microsoft.com/office/powerpoint/2010/main" val="1818605844"/>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3FA45-A350-660C-17B9-8451A80CC583}"/>
            </a:ext>
          </a:extLst>
        </p:cNvPr>
        <p:cNvGrpSpPr/>
        <p:nvPr/>
      </p:nvGrpSpPr>
      <p:grpSpPr>
        <a:xfrm>
          <a:off x="0" y="0"/>
          <a:ext cx="0" cy="0"/>
          <a:chOff x="0" y="0"/>
          <a:chExt cx="0" cy="0"/>
        </a:xfrm>
      </p:grpSpPr>
      <p:sp>
        <p:nvSpPr>
          <p:cNvPr id="21" name="Google Shape;71;g33a6f523f4b_13_6">
            <a:extLst>
              <a:ext uri="{FF2B5EF4-FFF2-40B4-BE49-F238E27FC236}">
                <a16:creationId xmlns:a16="http://schemas.microsoft.com/office/drawing/2014/main" id="{1CF25108-DED5-D58A-D4F6-AC2430F742AF}"/>
              </a:ext>
            </a:extLst>
          </p:cNvPr>
          <p:cNvSpPr txBox="1">
            <a:spLocks/>
          </p:cNvSpPr>
          <p:nvPr/>
        </p:nvSpPr>
        <p:spPr>
          <a:xfrm>
            <a:off x="423603" y="-1557"/>
            <a:ext cx="6070153" cy="651312"/>
          </a:xfrm>
          <a:prstGeom prst="rect">
            <a:avLst/>
          </a:prstGeom>
          <a:noFill/>
          <a:ln>
            <a:noFill/>
          </a:ln>
        </p:spPr>
        <p:txBody>
          <a:bodyPr spcFirstLastPara="1" vert="horz" wrap="square" lIns="100075" tIns="50025" rIns="100075" bIns="50025" rtlCol="0" anchor="b" anchorCtr="0">
            <a:noAutofit/>
          </a:bodyPr>
          <a:lstStyle>
            <a:defPPr>
              <a:defRPr lang="en-GB"/>
            </a:defPPr>
            <a:lvl1pPr algn="ctr" rtl="1">
              <a:lnSpc>
                <a:spcPct val="90000"/>
              </a:lnSpc>
              <a:spcBef>
                <a:spcPts val="0"/>
              </a:spcBef>
              <a:buNone/>
              <a:defRPr sz="2200" b="1">
                <a:solidFill>
                  <a:schemeClr val="tx2"/>
                </a:solidFill>
                <a:latin typeface="Calibri" panose="020F0502020204030204" pitchFamily="34" charset="0"/>
                <a:ea typeface="Calibri" panose="020F0502020204030204" pitchFamily="34" charset="0"/>
              </a:defRPr>
            </a:lvl1pPr>
          </a:lstStyle>
          <a:p>
            <a:r>
              <a:rPr lang="en-US" dirty="0" err="1">
                <a:sym typeface="Play"/>
              </a:rPr>
              <a:t>عدة</a:t>
            </a:r>
            <a:r>
              <a:rPr lang="en-US" dirty="0">
                <a:sym typeface="Play"/>
              </a:rPr>
              <a:t> </a:t>
            </a:r>
            <a:r>
              <a:rPr lang="en-US" dirty="0" err="1">
                <a:sym typeface="Play"/>
              </a:rPr>
              <a:t>صيانة</a:t>
            </a:r>
            <a:r>
              <a:rPr lang="en-US" dirty="0">
                <a:sym typeface="Play"/>
              </a:rPr>
              <a:t> </a:t>
            </a:r>
            <a:r>
              <a:rPr lang="en-US" dirty="0" err="1">
                <a:sym typeface="Play"/>
              </a:rPr>
              <a:t>مأوى</a:t>
            </a:r>
            <a:r>
              <a:rPr lang="en-US" dirty="0">
                <a:sym typeface="Play"/>
              </a:rPr>
              <a:t> </a:t>
            </a:r>
            <a:r>
              <a:rPr lang="en-US" dirty="0" err="1">
                <a:sym typeface="Play"/>
              </a:rPr>
              <a:t>الطوارئ</a:t>
            </a:r>
            <a:r>
              <a:rPr lang="en-US" dirty="0">
                <a:sym typeface="Play"/>
              </a:rPr>
              <a:t> –مكوّنات </a:t>
            </a:r>
            <a:r>
              <a:rPr lang="ar-LB" dirty="0">
                <a:sym typeface="Play"/>
              </a:rPr>
              <a:t>الصيانة</a:t>
            </a:r>
            <a:r>
              <a:rPr lang="en-US" dirty="0">
                <a:sym typeface="Play"/>
              </a:rPr>
              <a:t>   </a:t>
            </a:r>
            <a:endParaRPr lang="en-US" dirty="0"/>
          </a:p>
        </p:txBody>
      </p:sp>
      <p:sp>
        <p:nvSpPr>
          <p:cNvPr id="25" name="TextBox 24">
            <a:extLst>
              <a:ext uri="{FF2B5EF4-FFF2-40B4-BE49-F238E27FC236}">
                <a16:creationId xmlns:a16="http://schemas.microsoft.com/office/drawing/2014/main" id="{C3123945-6632-84A7-BDFA-A4296A036187}"/>
              </a:ext>
            </a:extLst>
          </p:cNvPr>
          <p:cNvSpPr txBox="1"/>
          <p:nvPr/>
        </p:nvSpPr>
        <p:spPr>
          <a:xfrm flipH="1">
            <a:off x="4396269" y="639488"/>
            <a:ext cx="2186165" cy="738664"/>
          </a:xfrm>
          <a:prstGeom prst="rect">
            <a:avLst/>
          </a:prstGeom>
          <a:noFill/>
        </p:spPr>
        <p:txBody>
          <a:bodyPr wrap="square" lIns="91440" tIns="45720" rIns="91440" bIns="45720" rtlCol="0" anchor="t">
            <a:spAutoFit/>
          </a:bodyPr>
          <a:lstStyle/>
          <a:p>
            <a:pPr algn="r" rtl="1"/>
            <a:r>
              <a:rPr lang="en-US" sz="1400" b="1" dirty="0" err="1">
                <a:solidFill>
                  <a:schemeClr val="accent1"/>
                </a:solidFill>
                <a:latin typeface="Arial" panose="020B0604020202020204" pitchFamily="34" charset="0"/>
                <a:ea typeface="Calibri"/>
                <a:cs typeface="Arial" panose="020B0604020202020204" pitchFamily="34" charset="0"/>
              </a:rPr>
              <a:t>كماشات</a:t>
            </a:r>
            <a:br>
              <a:rPr lang="en-US" sz="1400" dirty="0">
                <a:latin typeface="Arial" panose="020B0604020202020204" pitchFamily="34" charset="0"/>
                <a:ea typeface="Calibri"/>
                <a:cs typeface="Arial" panose="020B0604020202020204" pitchFamily="34" charset="0"/>
              </a:rPr>
            </a:br>
            <a:r>
              <a:rPr lang="en-US" sz="1400" dirty="0" err="1">
                <a:latin typeface="Arial" panose="020B0604020202020204" pitchFamily="34" charset="0"/>
                <a:ea typeface="Calibri"/>
                <a:cs typeface="Arial" panose="020B0604020202020204" pitchFamily="34" charset="0"/>
              </a:rPr>
              <a:t>كماشات</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متعددة</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الاستخدامات</a:t>
            </a:r>
            <a:br>
              <a:rPr lang="en-US" sz="1400" dirty="0">
                <a:latin typeface="Arial" panose="020B0604020202020204" pitchFamily="34" charset="0"/>
                <a:ea typeface="Calibri"/>
                <a:cs typeface="Arial" panose="020B0604020202020204" pitchFamily="34" charset="0"/>
              </a:rPr>
            </a:br>
            <a:r>
              <a:rPr lang="ar-LB" sz="1400" dirty="0">
                <a:latin typeface="Arial" panose="020B0604020202020204" pitchFamily="34" charset="0"/>
                <a:ea typeface="Calibri"/>
                <a:cs typeface="Arial" panose="020B0604020202020204" pitchFamily="34" charset="0"/>
              </a:rPr>
              <a:t>بطول </a:t>
            </a:r>
            <a:r>
              <a:rPr lang="ar-LB" sz="1400" dirty="0">
                <a:latin typeface="Calibri" panose="020F0502020204030204" pitchFamily="34" charset="0"/>
                <a:ea typeface="Calibri" panose="020F0502020204030204" pitchFamily="34" charset="0"/>
                <a:cs typeface="Calibri" panose="020F0502020204030204" pitchFamily="34" charset="0"/>
              </a:rPr>
              <a:t>١٥٠</a:t>
            </a:r>
            <a:r>
              <a:rPr lang="ar-LB" sz="1400" dirty="0">
                <a:latin typeface="Arial" panose="020B0604020202020204" pitchFamily="34" charset="0"/>
                <a:ea typeface="Calibri"/>
                <a:cs typeface="Arial" panose="020B0604020202020204" pitchFamily="34" charset="0"/>
              </a:rPr>
              <a:t> مم، وفك بطول ٣٤مم</a:t>
            </a:r>
            <a:endParaRPr lang="en-US" sz="1400" dirty="0">
              <a:latin typeface="Arial" panose="020B0604020202020204" pitchFamily="34" charset="0"/>
              <a:ea typeface="Calibri"/>
              <a:cs typeface="Arial" panose="020B0604020202020204" pitchFamily="34" charset="0"/>
            </a:endParaRPr>
          </a:p>
        </p:txBody>
      </p:sp>
      <p:sp>
        <p:nvSpPr>
          <p:cNvPr id="26" name="TextBox 25">
            <a:extLst>
              <a:ext uri="{FF2B5EF4-FFF2-40B4-BE49-F238E27FC236}">
                <a16:creationId xmlns:a16="http://schemas.microsoft.com/office/drawing/2014/main" id="{CBA8C2AA-0C33-1349-5C1B-470D3934A904}"/>
              </a:ext>
            </a:extLst>
          </p:cNvPr>
          <p:cNvSpPr txBox="1"/>
          <p:nvPr/>
        </p:nvSpPr>
        <p:spPr>
          <a:xfrm flipH="1">
            <a:off x="3265527" y="647816"/>
            <a:ext cx="847909" cy="584775"/>
          </a:xfrm>
          <a:prstGeom prst="rect">
            <a:avLst/>
          </a:prstGeom>
          <a:noFill/>
        </p:spPr>
        <p:txBody>
          <a:bodyPr wrap="square" lIns="91440" tIns="45720" rIns="91440" bIns="45720" anchor="t">
            <a:spAutoFit/>
          </a:bodyPr>
          <a:lstStyle/>
          <a:p>
            <a:pPr algn="r"/>
            <a:r>
              <a:rPr lang="en-US" sz="1400" b="1" dirty="0">
                <a:latin typeface="Arial" panose="020B0604020202020204" pitchFamily="34" charset="0"/>
                <a:ea typeface="Calibri"/>
                <a:cs typeface="Arial" panose="020B0604020202020204" pitchFamily="34" charset="0"/>
              </a:rPr>
              <a:t> ١ </a:t>
            </a:r>
            <a:r>
              <a:rPr lang="en-US" sz="1400" b="1" dirty="0" err="1">
                <a:latin typeface="Arial" panose="020B0604020202020204" pitchFamily="34" charset="0"/>
                <a:ea typeface="Calibri"/>
                <a:cs typeface="Arial" panose="020B0604020202020204" pitchFamily="34" charset="0"/>
              </a:rPr>
              <a:t>قطعة</a:t>
            </a:r>
            <a:endParaRPr lang="en-US" b="1" dirty="0">
              <a:latin typeface="Arial" panose="020B0604020202020204" pitchFamily="34" charset="0"/>
              <a:ea typeface="Calibri"/>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F87E016-1499-37BA-24F7-7FD8EDB06770}"/>
              </a:ext>
            </a:extLst>
          </p:cNvPr>
          <p:cNvSpPr txBox="1"/>
          <p:nvPr/>
        </p:nvSpPr>
        <p:spPr>
          <a:xfrm flipH="1">
            <a:off x="4135090" y="5089959"/>
            <a:ext cx="2448521" cy="738664"/>
          </a:xfrm>
          <a:prstGeom prst="rect">
            <a:avLst/>
          </a:prstGeom>
          <a:noFill/>
        </p:spPr>
        <p:txBody>
          <a:bodyPr wrap="square" lIns="91440" tIns="45720" rIns="91440" bIns="45720" rtlCol="0" anchor="t">
            <a:spAutoFit/>
          </a:bodyPr>
          <a:lstStyle/>
          <a:p>
            <a:pPr algn="r"/>
            <a:r>
              <a:rPr lang="en-US" sz="1400" b="1" dirty="0" err="1">
                <a:solidFill>
                  <a:schemeClr val="accent1"/>
                </a:solidFill>
                <a:latin typeface="Arial" panose="020B0604020202020204" pitchFamily="34" charset="0"/>
                <a:ea typeface="Calibri"/>
                <a:cs typeface="Arial" panose="020B0604020202020204" pitchFamily="34" charset="0"/>
              </a:rPr>
              <a:t>سلك</a:t>
            </a:r>
            <a:r>
              <a:rPr lang="en-US" sz="1400" b="1" dirty="0">
                <a:solidFill>
                  <a:schemeClr val="accent1"/>
                </a:solidFill>
                <a:latin typeface="Arial" panose="020B0604020202020204" pitchFamily="34" charset="0"/>
                <a:ea typeface="Calibri"/>
                <a:cs typeface="Arial" panose="020B0604020202020204" pitchFamily="34" charset="0"/>
              </a:rPr>
              <a:t> </a:t>
            </a:r>
            <a:r>
              <a:rPr lang="en-US" sz="1400" b="1" dirty="0" err="1">
                <a:solidFill>
                  <a:schemeClr val="accent1"/>
                </a:solidFill>
                <a:latin typeface="Arial" panose="020B0604020202020204" pitchFamily="34" charset="0"/>
                <a:ea typeface="Calibri"/>
                <a:cs typeface="Arial" panose="020B0604020202020204" pitchFamily="34" charset="0"/>
              </a:rPr>
              <a:t>ربط</a:t>
            </a:r>
            <a:br>
              <a:rPr lang="en-US" sz="1400" dirty="0">
                <a:latin typeface="Arial" panose="020B0604020202020204" pitchFamily="34" charset="0"/>
                <a:ea typeface="Calibri" panose="020F0502020204030204" pitchFamily="34" charset="0"/>
                <a:cs typeface="Arial" panose="020B0604020202020204" pitchFamily="34" charset="0"/>
              </a:rPr>
            </a:br>
            <a:r>
              <a:rPr lang="en-US" sz="1400" dirty="0" err="1">
                <a:solidFill>
                  <a:srgbClr val="000000"/>
                </a:solidFill>
                <a:latin typeface="Arial" panose="020B0604020202020204" pitchFamily="34" charset="0"/>
                <a:ea typeface="Calibri"/>
                <a:cs typeface="Arial" panose="020B0604020202020204" pitchFamily="34" charset="0"/>
              </a:rPr>
              <a:t>مُجلفن</a:t>
            </a:r>
            <a:r>
              <a:rPr lang="en-US" sz="1400" dirty="0">
                <a:solidFill>
                  <a:srgbClr val="000000"/>
                </a:solidFill>
                <a:latin typeface="Arial" panose="020B0604020202020204" pitchFamily="34" charset="0"/>
                <a:ea typeface="Calibri"/>
                <a:cs typeface="Arial" panose="020B0604020202020204" pitchFamily="34" charset="0"/>
              </a:rPr>
              <a:t>، </a:t>
            </a:r>
            <a:r>
              <a:rPr lang="en-US" sz="1400" dirty="0" err="1">
                <a:solidFill>
                  <a:srgbClr val="000000"/>
                </a:solidFill>
                <a:latin typeface="Arial" panose="020B0604020202020204" pitchFamily="34" charset="0"/>
                <a:ea typeface="Calibri"/>
                <a:cs typeface="Arial" panose="020B0604020202020204" pitchFamily="34" charset="0"/>
              </a:rPr>
              <a:t>قطر</a:t>
            </a:r>
            <a:r>
              <a:rPr lang="en-US" sz="1400" dirty="0">
                <a:solidFill>
                  <a:srgbClr val="000000"/>
                </a:solidFill>
                <a:latin typeface="Arial" panose="020B0604020202020204" pitchFamily="34" charset="0"/>
                <a:ea typeface="Calibri"/>
                <a:cs typeface="Arial" panose="020B0604020202020204" pitchFamily="34" charset="0"/>
              </a:rPr>
              <a:t> </a:t>
            </a:r>
            <a:r>
              <a:rPr lang="ar-LB" sz="1400" dirty="0">
                <a:solidFill>
                  <a:srgbClr val="000000"/>
                </a:solidFill>
                <a:latin typeface="Calibri" panose="020F0502020204030204" pitchFamily="34" charset="0"/>
                <a:ea typeface="Calibri" panose="020F0502020204030204" pitchFamily="34" charset="0"/>
                <a:cs typeface="Calibri" panose="020F0502020204030204" pitchFamily="34" charset="0"/>
              </a:rPr>
              <a:t>١</a:t>
            </a:r>
            <a:r>
              <a:rPr lang="ar-LB" sz="1400" dirty="0">
                <a:solidFill>
                  <a:srgbClr val="000000"/>
                </a:solidFill>
                <a:latin typeface="Calibri" panose="020F0502020204030204" pitchFamily="34" charset="0"/>
                <a:ea typeface="Calibri" panose="020F0502020204030204" pitchFamily="34" charset="0"/>
              </a:rPr>
              <a:t>٫</a:t>
            </a:r>
            <a:r>
              <a:rPr lang="en-US" sz="1400" b="1" dirty="0">
                <a:latin typeface="Arial" panose="020B0604020202020204" pitchFamily="34" charset="0"/>
                <a:ea typeface="Calibri"/>
                <a:cs typeface="Arial" panose="020B0604020202020204" pitchFamily="34" charset="0"/>
              </a:rPr>
              <a:t> </a:t>
            </a:r>
            <a:r>
              <a:rPr lang="en-US" sz="1400" dirty="0">
                <a:latin typeface="Arial" panose="020B0604020202020204" pitchFamily="34" charset="0"/>
                <a:ea typeface="Calibri"/>
                <a:cs typeface="Arial" panose="020B0604020202020204" pitchFamily="34" charset="0"/>
              </a:rPr>
              <a:t>٥</a:t>
            </a:r>
            <a:r>
              <a:rPr lang="en-US" sz="1400" dirty="0">
                <a:solidFill>
                  <a:srgbClr val="000000"/>
                </a:solidFill>
                <a:latin typeface="Arial" panose="020B0604020202020204" pitchFamily="34" charset="0"/>
                <a:ea typeface="Calibri"/>
                <a:cs typeface="Arial" panose="020B0604020202020204" pitchFamily="34" charset="0"/>
              </a:rPr>
              <a:t>مم، </a:t>
            </a:r>
            <a:r>
              <a:rPr lang="en-US" sz="1400" dirty="0" err="1">
                <a:solidFill>
                  <a:srgbClr val="000000"/>
                </a:solidFill>
                <a:latin typeface="Arial" panose="020B0604020202020204" pitchFamily="34" charset="0"/>
                <a:ea typeface="Calibri"/>
                <a:cs typeface="Arial" panose="020B0604020202020204" pitchFamily="34" charset="0"/>
              </a:rPr>
              <a:t>على</a:t>
            </a:r>
            <a:r>
              <a:rPr lang="en-US" sz="1400" dirty="0">
                <a:solidFill>
                  <a:srgbClr val="000000"/>
                </a:solidFill>
                <a:latin typeface="Arial" panose="020B0604020202020204" pitchFamily="34" charset="0"/>
                <a:ea typeface="Calibri"/>
                <a:cs typeface="Arial" panose="020B0604020202020204" pitchFamily="34" charset="0"/>
              </a:rPr>
              <a:t> </a:t>
            </a:r>
            <a:r>
              <a:rPr lang="en-US" sz="1400" dirty="0" err="1">
                <a:solidFill>
                  <a:srgbClr val="000000"/>
                </a:solidFill>
                <a:latin typeface="Arial" panose="020B0604020202020204" pitchFamily="34" charset="0"/>
                <a:ea typeface="Calibri"/>
                <a:cs typeface="Arial" panose="020B0604020202020204" pitchFamily="34" charset="0"/>
              </a:rPr>
              <a:t>شكل</a:t>
            </a:r>
            <a:r>
              <a:rPr lang="en-US" sz="1400" dirty="0">
                <a:solidFill>
                  <a:srgbClr val="000000"/>
                </a:solidFill>
                <a:latin typeface="Arial" panose="020B0604020202020204" pitchFamily="34" charset="0"/>
                <a:ea typeface="Calibri"/>
                <a:cs typeface="Arial" panose="020B0604020202020204" pitchFamily="34" charset="0"/>
              </a:rPr>
              <a:t> </a:t>
            </a:r>
            <a:r>
              <a:rPr lang="en-US" sz="1400" dirty="0" err="1">
                <a:solidFill>
                  <a:srgbClr val="000000"/>
                </a:solidFill>
                <a:latin typeface="Arial" panose="020B0604020202020204" pitchFamily="34" charset="0"/>
                <a:ea typeface="Calibri"/>
                <a:cs typeface="Arial" panose="020B0604020202020204" pitchFamily="34" charset="0"/>
              </a:rPr>
              <a:t>لفّة</a:t>
            </a:r>
            <a:endParaRPr lang="en-US" sz="1400" dirty="0">
              <a:solidFill>
                <a:schemeClr val="accent1"/>
              </a:solidFill>
              <a:latin typeface="Arial" panose="020B0604020202020204" pitchFamily="34" charset="0"/>
              <a:ea typeface="Calibri"/>
              <a:cs typeface="Arial" panose="020B0604020202020204" pitchFamily="34" charset="0"/>
            </a:endParaRPr>
          </a:p>
          <a:p>
            <a:pPr lvl="0" algn="just">
              <a:buNone/>
            </a:pPr>
            <a:endParaRPr lang="en-US" sz="14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0262ACA-0F77-0F93-4C32-FB69B921D247}"/>
              </a:ext>
            </a:extLst>
          </p:cNvPr>
          <p:cNvSpPr txBox="1"/>
          <p:nvPr/>
        </p:nvSpPr>
        <p:spPr>
          <a:xfrm flipH="1">
            <a:off x="3405238" y="5069115"/>
            <a:ext cx="672351" cy="307777"/>
          </a:xfrm>
          <a:prstGeom prst="rect">
            <a:avLst/>
          </a:prstGeom>
          <a:noFill/>
        </p:spPr>
        <p:txBody>
          <a:bodyPr wrap="square" lIns="91440" tIns="45720" rIns="91440" bIns="45720" anchor="t">
            <a:spAutoFit/>
          </a:bodyPr>
          <a:lstStyle/>
          <a:p>
            <a:pPr algn="r"/>
            <a:r>
              <a:rPr lang="en-US" sz="1400" b="1" dirty="0">
                <a:latin typeface="Arial" panose="020B0604020202020204" pitchFamily="34" charset="0"/>
                <a:ea typeface="Calibri"/>
                <a:cs typeface="Arial" panose="020B0604020202020204" pitchFamily="34" charset="0"/>
              </a:rPr>
              <a:t>٢٥ م </a:t>
            </a:r>
            <a:endParaRPr lang="en-US" b="1" dirty="0">
              <a:latin typeface="Arial" panose="020B0604020202020204" pitchFamily="34" charset="0"/>
              <a:ea typeface="Calibri"/>
              <a:cs typeface="Arial" panose="020B0604020202020204" pitchFamily="34" charset="0"/>
            </a:endParaRPr>
          </a:p>
        </p:txBody>
      </p:sp>
      <p:sp>
        <p:nvSpPr>
          <p:cNvPr id="29" name="TextBox 28">
            <a:extLst>
              <a:ext uri="{FF2B5EF4-FFF2-40B4-BE49-F238E27FC236}">
                <a16:creationId xmlns:a16="http://schemas.microsoft.com/office/drawing/2014/main" id="{EEB00346-37D3-196E-2DFF-0DE548E74B58}"/>
              </a:ext>
            </a:extLst>
          </p:cNvPr>
          <p:cNvSpPr txBox="1"/>
          <p:nvPr/>
        </p:nvSpPr>
        <p:spPr>
          <a:xfrm flipH="1">
            <a:off x="745522" y="2204304"/>
            <a:ext cx="2580871" cy="738664"/>
          </a:xfrm>
          <a:prstGeom prst="rect">
            <a:avLst/>
          </a:prstGeom>
          <a:noFill/>
        </p:spPr>
        <p:txBody>
          <a:bodyPr wrap="square" lIns="91440" tIns="45720" rIns="91440" bIns="45720" rtlCol="0" anchor="t">
            <a:spAutoFit/>
          </a:bodyPr>
          <a:lstStyle/>
          <a:p>
            <a:pPr algn="r" rtl="1"/>
            <a:r>
              <a:rPr lang="en-US" sz="1400" b="1" dirty="0" err="1">
                <a:solidFill>
                  <a:schemeClr val="accent1"/>
                </a:solidFill>
                <a:latin typeface="Arial" panose="020B0604020202020204" pitchFamily="34" charset="0"/>
                <a:ea typeface="+mn-lt"/>
                <a:cs typeface="Arial" panose="020B0604020202020204" pitchFamily="34" charset="0"/>
              </a:rPr>
              <a:t>لفة</a:t>
            </a:r>
            <a:r>
              <a:rPr lang="en-US" sz="1400" b="1" dirty="0">
                <a:solidFill>
                  <a:schemeClr val="accent1"/>
                </a:solidFill>
                <a:latin typeface="Arial" panose="020B0604020202020204" pitchFamily="34" charset="0"/>
                <a:ea typeface="+mn-lt"/>
                <a:cs typeface="Arial" panose="020B0604020202020204" pitchFamily="34" charset="0"/>
              </a:rPr>
              <a:t> </a:t>
            </a:r>
            <a:r>
              <a:rPr lang="en-US" sz="1400" b="1" dirty="0" err="1">
                <a:solidFill>
                  <a:schemeClr val="accent1"/>
                </a:solidFill>
                <a:latin typeface="Arial" panose="020B0604020202020204" pitchFamily="34" charset="0"/>
                <a:ea typeface="+mn-lt"/>
                <a:cs typeface="Arial" panose="020B0604020202020204" pitchFamily="34" charset="0"/>
              </a:rPr>
              <a:t>بلاستيكية</a:t>
            </a:r>
            <a:br>
              <a:rPr lang="en-US" sz="1400" b="1" dirty="0">
                <a:latin typeface="Arial" panose="020B0604020202020204" pitchFamily="34" charset="0"/>
                <a:ea typeface="Calibri"/>
                <a:cs typeface="Arial" panose="020B0604020202020204" pitchFamily="34" charset="0"/>
              </a:rPr>
            </a:br>
            <a:r>
              <a:rPr lang="ar-LB" sz="1400" dirty="0">
                <a:latin typeface="Arial" panose="020B0604020202020204" pitchFamily="34" charset="0"/>
                <a:ea typeface="Calibri"/>
                <a:cs typeface="Arial" panose="020B0604020202020204" pitchFamily="34" charset="0"/>
              </a:rPr>
              <a:t>بسماكة </a:t>
            </a:r>
            <a:r>
              <a:rPr lang="ar-LB" sz="1400" dirty="0">
                <a:solidFill>
                  <a:srgbClr val="000000"/>
                </a:solidFill>
                <a:latin typeface="Calibri" panose="020F0502020204030204" pitchFamily="34" charset="0"/>
                <a:ea typeface="Calibri" panose="020F0502020204030204" pitchFamily="34" charset="0"/>
              </a:rPr>
              <a:t>٠٫٣</a:t>
            </a:r>
            <a:r>
              <a:rPr lang="ar-LB" sz="1400" dirty="0">
                <a:latin typeface="Arial" panose="020B0604020202020204" pitchFamily="34" charset="0"/>
                <a:ea typeface="Calibri"/>
                <a:cs typeface="Arial" panose="020B0604020202020204" pitchFamily="34" charset="0"/>
              </a:rPr>
              <a:t> مم، حتى </a:t>
            </a:r>
            <a:r>
              <a:rPr lang="en-US" sz="1400" dirty="0">
                <a:latin typeface="Arial" panose="020B0604020202020204" pitchFamily="34" charset="0"/>
                <a:ea typeface="Calibri"/>
                <a:cs typeface="Arial" panose="020B0604020202020204" pitchFamily="34" charset="0"/>
              </a:rPr>
              <a:t>٥٠</a:t>
            </a:r>
            <a:r>
              <a:rPr lang="ar-LB" sz="1400" dirty="0">
                <a:latin typeface="Arial" panose="020B0604020202020204" pitchFamily="34" charset="0"/>
                <a:ea typeface="Calibri"/>
                <a:cs typeface="Arial" panose="020B0604020202020204" pitchFamily="34" charset="0"/>
              </a:rPr>
              <a:t> مترًا مربعًا لكل مأوى. العرض الأدنى ٤ أمتار.</a:t>
            </a:r>
            <a:endParaRPr lang="en-US" sz="1400" dirty="0">
              <a:solidFill>
                <a:schemeClr val="accent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11C6A60-7DDC-2863-5D6B-B5AF3B60A775}"/>
              </a:ext>
            </a:extLst>
          </p:cNvPr>
          <p:cNvSpPr txBox="1"/>
          <p:nvPr/>
        </p:nvSpPr>
        <p:spPr>
          <a:xfrm flipH="1">
            <a:off x="-29226" y="2206434"/>
            <a:ext cx="811068" cy="307777"/>
          </a:xfrm>
          <a:prstGeom prst="rect">
            <a:avLst/>
          </a:prstGeom>
          <a:noFill/>
        </p:spPr>
        <p:txBody>
          <a:bodyPr wrap="square" lIns="91440" tIns="45720" rIns="91440" bIns="45720" anchor="t">
            <a:spAutoFit/>
          </a:bodyPr>
          <a:lstStyle/>
          <a:p>
            <a:pPr algn="r" rtl="1"/>
            <a:r>
              <a:rPr lang="en-US" sz="1400" b="1" dirty="0">
                <a:latin typeface="Arial" panose="020B0604020202020204" pitchFamily="34" charset="0"/>
                <a:ea typeface="Calibri"/>
                <a:cs typeface="Arial" panose="020B0604020202020204" pitchFamily="34" charset="0"/>
              </a:rPr>
              <a:t>٥٠ م² </a:t>
            </a:r>
            <a:endParaRPr lang="en-US" b="1" dirty="0">
              <a:latin typeface="Arial" panose="020B0604020202020204" pitchFamily="34" charset="0"/>
              <a:ea typeface="Calibri"/>
              <a:cs typeface="Arial" panose="020B0604020202020204" pitchFamily="34" charset="0"/>
            </a:endParaRPr>
          </a:p>
        </p:txBody>
      </p:sp>
      <p:sp>
        <p:nvSpPr>
          <p:cNvPr id="37" name="TextBox 36">
            <a:extLst>
              <a:ext uri="{FF2B5EF4-FFF2-40B4-BE49-F238E27FC236}">
                <a16:creationId xmlns:a16="http://schemas.microsoft.com/office/drawing/2014/main" id="{E12889CC-D6BA-4FF4-20BE-75FCA9ED31D9}"/>
              </a:ext>
            </a:extLst>
          </p:cNvPr>
          <p:cNvSpPr txBox="1"/>
          <p:nvPr/>
        </p:nvSpPr>
        <p:spPr>
          <a:xfrm flipH="1">
            <a:off x="4559458" y="2161982"/>
            <a:ext cx="2022974" cy="1600438"/>
          </a:xfrm>
          <a:prstGeom prst="rect">
            <a:avLst/>
          </a:prstGeom>
          <a:noFill/>
        </p:spPr>
        <p:txBody>
          <a:bodyPr wrap="square" lIns="91440" tIns="45720" rIns="91440" bIns="45720" rtlCol="0" anchor="t">
            <a:spAutoFit/>
          </a:bodyPr>
          <a:lstStyle/>
          <a:p>
            <a:pPr algn="r" rtl="1"/>
            <a:r>
              <a:rPr lang="en-US" sz="1400" dirty="0">
                <a:solidFill>
                  <a:srgbClr val="000000"/>
                </a:solidFill>
                <a:latin typeface="Arial" panose="020B0604020202020204" pitchFamily="34" charset="0"/>
                <a:ea typeface="Calibri"/>
                <a:cs typeface="Arial" panose="020B0604020202020204" pitchFamily="34" charset="0"/>
              </a:rPr>
              <a:t> </a:t>
            </a:r>
            <a:r>
              <a:rPr lang="en-GB" sz="1400" b="1" dirty="0" err="1">
                <a:solidFill>
                  <a:schemeClr val="accent1"/>
                </a:solidFill>
              </a:rPr>
              <a:t>شنطة</a:t>
            </a:r>
            <a:br>
              <a:rPr lang="en-US" sz="1400" dirty="0">
                <a:solidFill>
                  <a:srgbClr val="000000"/>
                </a:solidFill>
                <a:latin typeface="Arial" panose="020B0604020202020204" pitchFamily="34" charset="0"/>
                <a:ea typeface="Calibri"/>
                <a:cs typeface="Arial" panose="020B0604020202020204" pitchFamily="34" charset="0"/>
              </a:rPr>
            </a:br>
            <a:r>
              <a:rPr lang="en-GB" sz="1400" dirty="0" err="1">
                <a:solidFill>
                  <a:srgbClr val="000000"/>
                </a:solidFill>
              </a:rPr>
              <a:t>من</a:t>
            </a:r>
            <a:r>
              <a:rPr lang="en-GB" sz="1400" dirty="0">
                <a:solidFill>
                  <a:srgbClr val="000000"/>
                </a:solidFill>
              </a:rPr>
              <a:t> </a:t>
            </a:r>
            <a:r>
              <a:rPr lang="en-GB" sz="1400" dirty="0" err="1">
                <a:solidFill>
                  <a:srgbClr val="000000"/>
                </a:solidFill>
              </a:rPr>
              <a:t>قماش</a:t>
            </a:r>
            <a:r>
              <a:rPr lang="en-GB" sz="1400" dirty="0">
                <a:solidFill>
                  <a:srgbClr val="000000"/>
                </a:solidFill>
              </a:rPr>
              <a:t> </a:t>
            </a:r>
            <a:r>
              <a:rPr lang="en-GB" sz="1400" dirty="0" err="1">
                <a:solidFill>
                  <a:srgbClr val="000000"/>
                </a:solidFill>
              </a:rPr>
              <a:t>خيش</a:t>
            </a:r>
            <a:r>
              <a:rPr lang="en-GB" sz="1400" dirty="0">
                <a:solidFill>
                  <a:srgbClr val="000000"/>
                </a:solidFill>
              </a:rPr>
              <a:t> </a:t>
            </a:r>
            <a:r>
              <a:rPr lang="en-GB" sz="1400" dirty="0" err="1">
                <a:solidFill>
                  <a:srgbClr val="000000"/>
                </a:solidFill>
              </a:rPr>
              <a:t>سميك</a:t>
            </a:r>
            <a:r>
              <a:rPr lang="ar-LB" sz="1400" dirty="0">
                <a:solidFill>
                  <a:srgbClr val="000000"/>
                </a:solidFill>
              </a:rPr>
              <a:t> مقاوم للماء</a:t>
            </a:r>
            <a:r>
              <a:rPr lang="en-GB" sz="1400" dirty="0">
                <a:solidFill>
                  <a:srgbClr val="000000"/>
                </a:solidFill>
              </a:rPr>
              <a:t>، </a:t>
            </a:r>
            <a:r>
              <a:rPr lang="en-GB" sz="1400" dirty="0" err="1">
                <a:solidFill>
                  <a:srgbClr val="000000"/>
                </a:solidFill>
              </a:rPr>
              <a:t>بمسكات</a:t>
            </a:r>
            <a:r>
              <a:rPr lang="en-GB" sz="1400" dirty="0">
                <a:solidFill>
                  <a:srgbClr val="000000"/>
                </a:solidFill>
              </a:rPr>
              <a:t> </a:t>
            </a:r>
            <a:r>
              <a:rPr lang="en-GB" sz="1400" dirty="0" err="1">
                <a:solidFill>
                  <a:srgbClr val="000000"/>
                </a:solidFill>
              </a:rPr>
              <a:t>قوية</a:t>
            </a:r>
            <a:r>
              <a:rPr lang="en-GB" sz="1400" dirty="0">
                <a:solidFill>
                  <a:srgbClr val="000000"/>
                </a:solidFill>
              </a:rPr>
              <a:t> </a:t>
            </a:r>
            <a:r>
              <a:rPr lang="en-GB" sz="1400" dirty="0" err="1">
                <a:solidFill>
                  <a:srgbClr val="000000"/>
                </a:solidFill>
              </a:rPr>
              <a:t>وسحاب</a:t>
            </a:r>
            <a:r>
              <a:rPr lang="en-GB" sz="1400" dirty="0">
                <a:solidFill>
                  <a:srgbClr val="000000"/>
                </a:solidFill>
              </a:rPr>
              <a:t> </a:t>
            </a:r>
            <a:r>
              <a:rPr lang="en-GB" sz="1400" dirty="0" err="1">
                <a:solidFill>
                  <a:srgbClr val="000000"/>
                </a:solidFill>
              </a:rPr>
              <a:t>نايلون</a:t>
            </a:r>
            <a:r>
              <a:rPr lang="en-GB" sz="1400" dirty="0">
                <a:solidFill>
                  <a:srgbClr val="000000"/>
                </a:solidFill>
              </a:rPr>
              <a:t> </a:t>
            </a:r>
            <a:r>
              <a:rPr lang="en-GB" sz="1400" dirty="0" err="1">
                <a:solidFill>
                  <a:srgbClr val="000000"/>
                </a:solidFill>
              </a:rPr>
              <a:t>قوي</a:t>
            </a:r>
            <a:r>
              <a:rPr lang="en-GB" sz="1400" dirty="0">
                <a:solidFill>
                  <a:srgbClr val="000000"/>
                </a:solidFill>
              </a:rPr>
              <a:t>، </a:t>
            </a:r>
            <a:r>
              <a:rPr lang="en-GB" sz="1400" dirty="0" err="1">
                <a:solidFill>
                  <a:srgbClr val="000000"/>
                </a:solidFill>
              </a:rPr>
              <a:t>بتتحمّل</a:t>
            </a:r>
            <a:r>
              <a:rPr lang="en-GB" sz="1400" dirty="0">
                <a:solidFill>
                  <a:srgbClr val="000000"/>
                </a:solidFill>
              </a:rPr>
              <a:t> </a:t>
            </a:r>
            <a:r>
              <a:rPr lang="en-GB" sz="1400" dirty="0" err="1">
                <a:solidFill>
                  <a:srgbClr val="000000"/>
                </a:solidFill>
              </a:rPr>
              <a:t>وزن</a:t>
            </a:r>
            <a:r>
              <a:rPr lang="en-GB" sz="1400" dirty="0">
                <a:solidFill>
                  <a:srgbClr val="000000"/>
                </a:solidFill>
              </a:rPr>
              <a:t> </a:t>
            </a:r>
            <a:r>
              <a:rPr lang="en-GB" sz="1400" dirty="0" err="1">
                <a:solidFill>
                  <a:srgbClr val="000000"/>
                </a:solidFill>
              </a:rPr>
              <a:t>لحد</a:t>
            </a:r>
            <a:r>
              <a:rPr lang="en-GB" sz="1400" dirty="0">
                <a:solidFill>
                  <a:srgbClr val="000000"/>
                </a:solidFill>
              </a:rPr>
              <a:t>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٥٠</a:t>
            </a:r>
            <a:r>
              <a:rPr lang="en-GB" sz="1400" dirty="0">
                <a:solidFill>
                  <a:srgbClr val="000000"/>
                </a:solidFill>
              </a:rPr>
              <a:t> ك</a:t>
            </a:r>
            <a:r>
              <a:rPr lang="ar-LB" sz="1400" dirty="0">
                <a:solidFill>
                  <a:srgbClr val="000000"/>
                </a:solidFill>
              </a:rPr>
              <a:t>غ</a:t>
            </a:r>
            <a:r>
              <a:rPr lang="en-GB" sz="1400" dirty="0">
                <a:solidFill>
                  <a:srgbClr val="000000"/>
                </a:solidFill>
              </a:rPr>
              <a:t> – </a:t>
            </a:r>
            <a:r>
              <a:rPr lang="en-GB" sz="1400" dirty="0" err="1">
                <a:solidFill>
                  <a:srgbClr val="000000"/>
                </a:solidFill>
              </a:rPr>
              <a:t>مناسبة</a:t>
            </a:r>
            <a:r>
              <a:rPr lang="en-GB" sz="1400" dirty="0">
                <a:solidFill>
                  <a:srgbClr val="000000"/>
                </a:solidFill>
              </a:rPr>
              <a:t> </a:t>
            </a:r>
            <a:r>
              <a:rPr lang="en-GB" sz="1400" dirty="0" err="1">
                <a:solidFill>
                  <a:srgbClr val="000000"/>
                </a:solidFill>
              </a:rPr>
              <a:t>لتوزيع</a:t>
            </a:r>
            <a:r>
              <a:rPr lang="en-GB" sz="1400" dirty="0">
                <a:solidFill>
                  <a:srgbClr val="000000"/>
                </a:solidFill>
              </a:rPr>
              <a:t> </a:t>
            </a:r>
            <a:r>
              <a:rPr lang="en-GB" sz="1400" dirty="0" err="1">
                <a:solidFill>
                  <a:srgbClr val="000000"/>
                </a:solidFill>
              </a:rPr>
              <a:t>الأغراض</a:t>
            </a:r>
            <a:r>
              <a:rPr lang="en-US" sz="1400" dirty="0">
                <a:solidFill>
                  <a:srgbClr val="000000"/>
                </a:solidFill>
                <a:latin typeface="Arial" panose="020B0604020202020204" pitchFamily="34" charset="0"/>
                <a:ea typeface="Calibri"/>
                <a:cs typeface="Arial" panose="020B0604020202020204" pitchFamily="34" charset="0"/>
              </a:rPr>
              <a:t>.</a:t>
            </a:r>
            <a:endParaRPr lang="en-US" dirty="0">
              <a:latin typeface="Arial" panose="020B0604020202020204" pitchFamily="34" charset="0"/>
              <a:cs typeface="Arial" panose="020B0604020202020204" pitchFamily="34" charset="0"/>
            </a:endParaRPr>
          </a:p>
          <a:p>
            <a:pPr algn="r" rtl="1"/>
            <a:endParaRPr lang="en-GB" sz="1400" dirty="0">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FE9FF782-8E7A-4FA0-4FEA-30749ADF3562}"/>
              </a:ext>
            </a:extLst>
          </p:cNvPr>
          <p:cNvCxnSpPr>
            <a:cxnSpLocks/>
          </p:cNvCxnSpPr>
          <p:nvPr/>
        </p:nvCxnSpPr>
        <p:spPr>
          <a:xfrm flipH="1">
            <a:off x="3597264" y="907123"/>
            <a:ext cx="2919572"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378FF71A-BEC3-7DA9-DC2B-F8F43DDE63A6}"/>
              </a:ext>
            </a:extLst>
          </p:cNvPr>
          <p:cNvCxnSpPr>
            <a:cxnSpLocks/>
          </p:cNvCxnSpPr>
          <p:nvPr/>
        </p:nvCxnSpPr>
        <p:spPr>
          <a:xfrm flipH="1">
            <a:off x="3596247" y="2439377"/>
            <a:ext cx="2920588"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8C6B376B-BC8F-C709-5FF1-AE1C59DEA5DB}"/>
              </a:ext>
            </a:extLst>
          </p:cNvPr>
          <p:cNvCxnSpPr>
            <a:cxnSpLocks/>
          </p:cNvCxnSpPr>
          <p:nvPr/>
        </p:nvCxnSpPr>
        <p:spPr>
          <a:xfrm flipH="1">
            <a:off x="243249" y="2455846"/>
            <a:ext cx="2992701"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id="{56A05911-5CDE-517D-AEB8-A7E0D8CE5DE9}"/>
              </a:ext>
            </a:extLst>
          </p:cNvPr>
          <p:cNvCxnSpPr>
            <a:cxnSpLocks/>
          </p:cNvCxnSpPr>
          <p:nvPr/>
        </p:nvCxnSpPr>
        <p:spPr>
          <a:xfrm flipH="1">
            <a:off x="3596247" y="5346487"/>
            <a:ext cx="2920588"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36" name="Picture 14" descr="12mm Steel Core Wire Rope at ₹ 105/meter | Steel Wire Rope in Mumbai | ID:  17518074348">
            <a:extLst>
              <a:ext uri="{FF2B5EF4-FFF2-40B4-BE49-F238E27FC236}">
                <a16:creationId xmlns:a16="http://schemas.microsoft.com/office/drawing/2014/main" id="{9DEE5113-C23A-12F2-3FC6-536C7A1FF15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3597265" y="5396998"/>
            <a:ext cx="590361" cy="59886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A close-up of a needle&#10;&#10;AI-generated content may be incorrect.">
            <a:extLst>
              <a:ext uri="{FF2B5EF4-FFF2-40B4-BE49-F238E27FC236}">
                <a16:creationId xmlns:a16="http://schemas.microsoft.com/office/drawing/2014/main" id="{7232BA60-D29E-A633-C48C-2F387309EBA6}"/>
              </a:ext>
            </a:extLst>
          </p:cNvPr>
          <p:cNvPicPr>
            <a:picLocks noChangeAspect="1"/>
          </p:cNvPicPr>
          <p:nvPr/>
        </p:nvPicPr>
        <p:blipFill>
          <a:blip r:embed="rId5" cstate="screen">
            <a:extLst>
              <a:ext uri="{28A0092B-C50C-407E-A947-70E740481C1C}">
                <a14:useLocalDpi xmlns:a14="http://schemas.microsoft.com/office/drawing/2010/main"/>
              </a:ext>
            </a:extLst>
          </a:blip>
          <a:srcRect r="-15657"/>
          <a:stretch/>
        </p:blipFill>
        <p:spPr>
          <a:xfrm flipH="1">
            <a:off x="3462510" y="4229650"/>
            <a:ext cx="933759" cy="578845"/>
          </a:xfrm>
          <a:prstGeom prst="rect">
            <a:avLst/>
          </a:prstGeom>
        </p:spPr>
      </p:pic>
      <p:pic>
        <p:nvPicPr>
          <p:cNvPr id="44" name="Picture 12" descr="Plier PNG image transparent image download, size: 2396x1131px">
            <a:extLst>
              <a:ext uri="{FF2B5EF4-FFF2-40B4-BE49-F238E27FC236}">
                <a16:creationId xmlns:a16="http://schemas.microsoft.com/office/drawing/2014/main" id="{441195AE-FF31-ECD8-FB13-6264386150C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558586" flipH="1">
            <a:off x="3588662" y="1112960"/>
            <a:ext cx="906027" cy="43283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A blue duffel bag with black straps&#10;&#10;AI-generated content may be incorrect.">
            <a:extLst>
              <a:ext uri="{FF2B5EF4-FFF2-40B4-BE49-F238E27FC236}">
                <a16:creationId xmlns:a16="http://schemas.microsoft.com/office/drawing/2014/main" id="{97BC1F45-9CFC-CF70-7EA7-4F4CCE2ED6E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640959" flipH="1">
            <a:off x="3543575" y="2606864"/>
            <a:ext cx="798702" cy="509234"/>
          </a:xfrm>
          <a:prstGeom prst="rect">
            <a:avLst/>
          </a:prstGeom>
        </p:spPr>
      </p:pic>
      <p:sp>
        <p:nvSpPr>
          <p:cNvPr id="60" name="TextBox 59">
            <a:extLst>
              <a:ext uri="{FF2B5EF4-FFF2-40B4-BE49-F238E27FC236}">
                <a16:creationId xmlns:a16="http://schemas.microsoft.com/office/drawing/2014/main" id="{7130D921-3D4A-E7A3-FB05-99F3A3B812B8}"/>
              </a:ext>
            </a:extLst>
          </p:cNvPr>
          <p:cNvSpPr txBox="1"/>
          <p:nvPr/>
        </p:nvSpPr>
        <p:spPr>
          <a:xfrm flipH="1">
            <a:off x="835942" y="669717"/>
            <a:ext cx="2442836" cy="954107"/>
          </a:xfrm>
          <a:prstGeom prst="rect">
            <a:avLst/>
          </a:prstGeom>
          <a:noFill/>
        </p:spPr>
        <p:txBody>
          <a:bodyPr wrap="square" lIns="91440" tIns="45720" rIns="91440" bIns="45720" rtlCol="0" anchor="t">
            <a:spAutoFit/>
          </a:bodyPr>
          <a:lstStyle/>
          <a:p>
            <a:pPr algn="r" rtl="1"/>
            <a:r>
              <a:rPr lang="en-US" sz="1400" b="1" dirty="0" err="1">
                <a:solidFill>
                  <a:schemeClr val="accent1"/>
                </a:solidFill>
                <a:latin typeface="Arial" panose="020B0604020202020204" pitchFamily="34" charset="0"/>
                <a:ea typeface="Calibri"/>
                <a:cs typeface="Arial" panose="020B0604020202020204" pitchFamily="34" charset="0"/>
              </a:rPr>
              <a:t>شريط</a:t>
            </a:r>
            <a:r>
              <a:rPr lang="en-US" sz="1400" b="1" dirty="0">
                <a:solidFill>
                  <a:schemeClr val="accent1"/>
                </a:solidFill>
                <a:latin typeface="Arial" panose="020B0604020202020204" pitchFamily="34" charset="0"/>
                <a:ea typeface="Calibri"/>
                <a:cs typeface="Arial" panose="020B0604020202020204" pitchFamily="34" charset="0"/>
              </a:rPr>
              <a:t> </a:t>
            </a:r>
            <a:r>
              <a:rPr lang="en-US" sz="1400" b="1" dirty="0" err="1">
                <a:solidFill>
                  <a:schemeClr val="accent1"/>
                </a:solidFill>
                <a:latin typeface="Arial" panose="020B0604020202020204" pitchFamily="34" charset="0"/>
                <a:ea typeface="Calibri"/>
                <a:cs typeface="Arial" panose="020B0604020202020204" pitchFamily="34" charset="0"/>
              </a:rPr>
              <a:t>لاصق</a:t>
            </a:r>
            <a:br>
              <a:rPr lang="en-US" sz="1400" dirty="0">
                <a:latin typeface="Arial" panose="020B0604020202020204" pitchFamily="34" charset="0"/>
                <a:ea typeface="Calibri" panose="020F0502020204030204" pitchFamily="34" charset="0"/>
                <a:cs typeface="Arial" panose="020B0604020202020204" pitchFamily="34" charset="0"/>
              </a:rPr>
            </a:br>
            <a:r>
              <a:rPr lang="en-US" sz="1400" dirty="0" err="1">
                <a:latin typeface="Arial" panose="020B0604020202020204" pitchFamily="34" charset="0"/>
                <a:ea typeface="Calibri"/>
                <a:cs typeface="Arial" panose="020B0604020202020204" pitchFamily="34" charset="0"/>
              </a:rPr>
              <a:t>شريط</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لاصق</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قوي</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بطول</a:t>
            </a:r>
            <a:r>
              <a:rPr lang="en-US" sz="1400" dirty="0">
                <a:latin typeface="Arial" panose="020B0604020202020204" pitchFamily="34" charset="0"/>
                <a:ea typeface="Calibri"/>
                <a:cs typeface="Arial" panose="020B0604020202020204" pitchFamily="34" charset="0"/>
              </a:rPr>
              <a:t> ٢٥متر، </a:t>
            </a:r>
            <a:r>
              <a:rPr lang="en-US" sz="1400" dirty="0" err="1">
                <a:latin typeface="Arial" panose="020B0604020202020204" pitchFamily="34" charset="0"/>
                <a:ea typeface="Calibri"/>
                <a:cs typeface="Arial" panose="020B0604020202020204" pitchFamily="34" charset="0"/>
              </a:rPr>
              <a:t>مقاوم</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للماء</a:t>
            </a:r>
            <a:r>
              <a:rPr lang="ar-LB" sz="1400" dirty="0">
                <a:latin typeface="Arial" panose="020B0604020202020204" pitchFamily="34" charset="0"/>
                <a:ea typeface="Calibri"/>
                <a:cs typeface="Arial" panose="020B0604020202020204" pitchFamily="34" charset="0"/>
              </a:rPr>
              <a:t>.</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متانة</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عالية</a:t>
            </a:r>
            <a:r>
              <a:rPr lang="en-US" sz="1400" dirty="0">
                <a:latin typeface="Arial" panose="020B0604020202020204" pitchFamily="34" charset="0"/>
                <a:ea typeface="Calibri"/>
                <a:cs typeface="Arial" panose="020B0604020202020204" pitchFamily="34" charset="0"/>
              </a:rPr>
              <a:t> جدًا٥٠مم</a:t>
            </a:r>
            <a:endParaRPr lang="en-US" sz="1400" dirty="0">
              <a:solidFill>
                <a:schemeClr val="accent1"/>
              </a:solidFill>
              <a:latin typeface="Arial" panose="020B0604020202020204" pitchFamily="34" charset="0"/>
              <a:ea typeface="Calibri"/>
              <a:cs typeface="Arial" panose="020B0604020202020204" pitchFamily="34" charset="0"/>
            </a:endParaRPr>
          </a:p>
          <a:p>
            <a:pPr algn="r" rtl="1"/>
            <a:endParaRPr lang="en-US" sz="14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25DC129B-5CFE-26CE-08E0-307A4BE495AC}"/>
              </a:ext>
            </a:extLst>
          </p:cNvPr>
          <p:cNvSpPr txBox="1"/>
          <p:nvPr/>
        </p:nvSpPr>
        <p:spPr>
          <a:xfrm flipH="1">
            <a:off x="-290568" y="628032"/>
            <a:ext cx="1064647" cy="584775"/>
          </a:xfrm>
          <a:prstGeom prst="rect">
            <a:avLst/>
          </a:prstGeom>
          <a:noFill/>
        </p:spPr>
        <p:txBody>
          <a:bodyPr wrap="square" lIns="91440" tIns="45720" rIns="91440" bIns="45720" anchor="t">
            <a:spAutoFit/>
          </a:bodyPr>
          <a:lstStyle/>
          <a:p>
            <a:pPr algn="r"/>
            <a:r>
              <a:rPr lang="en-US" sz="1400" b="1" dirty="0">
                <a:latin typeface="Arial" panose="020B0604020202020204" pitchFamily="34" charset="0"/>
                <a:ea typeface="Calibri"/>
                <a:cs typeface="Arial" panose="020B0604020202020204" pitchFamily="34" charset="0"/>
              </a:rPr>
              <a:t> ٢ </a:t>
            </a:r>
            <a:r>
              <a:rPr lang="en-US" sz="1400" b="1" dirty="0" err="1">
                <a:latin typeface="Arial" panose="020B0604020202020204" pitchFamily="34" charset="0"/>
                <a:ea typeface="Calibri"/>
                <a:cs typeface="Arial" panose="020B0604020202020204" pitchFamily="34" charset="0"/>
              </a:rPr>
              <a:t>لفة</a:t>
            </a:r>
            <a:endParaRPr lang="en-US" b="1" dirty="0">
              <a:latin typeface="Arial" panose="020B0604020202020204" pitchFamily="34" charset="0"/>
              <a:ea typeface="Calibri"/>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cxnSp>
        <p:nvCxnSpPr>
          <p:cNvPr id="62" name="Straight Connector 61">
            <a:extLst>
              <a:ext uri="{FF2B5EF4-FFF2-40B4-BE49-F238E27FC236}">
                <a16:creationId xmlns:a16="http://schemas.microsoft.com/office/drawing/2014/main" id="{7A610A5F-0CEA-BC6B-081B-0B88A986A19A}"/>
              </a:ext>
            </a:extLst>
          </p:cNvPr>
          <p:cNvCxnSpPr>
            <a:cxnSpLocks/>
          </p:cNvCxnSpPr>
          <p:nvPr/>
        </p:nvCxnSpPr>
        <p:spPr>
          <a:xfrm flipH="1">
            <a:off x="237973" y="919129"/>
            <a:ext cx="2992701"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52" name="Picture 51" descr="3M VALUE DUCT 1900 Scotch 1900 Duct Tape, 50m x 50mm, Black | RS">
            <a:extLst>
              <a:ext uri="{FF2B5EF4-FFF2-40B4-BE49-F238E27FC236}">
                <a16:creationId xmlns:a16="http://schemas.microsoft.com/office/drawing/2014/main" id="{82678256-95D0-A969-3524-F8F5B0A2C13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1800000" flipH="1">
            <a:off x="189261" y="1042623"/>
            <a:ext cx="502742" cy="50679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DA2DE23F-C0D5-1785-B061-4538D149A4DB}"/>
              </a:ext>
            </a:extLst>
          </p:cNvPr>
          <p:cNvSpPr txBox="1"/>
          <p:nvPr/>
        </p:nvSpPr>
        <p:spPr>
          <a:xfrm flipH="1">
            <a:off x="4138693" y="3949136"/>
            <a:ext cx="2443740" cy="954107"/>
          </a:xfrm>
          <a:prstGeom prst="rect">
            <a:avLst/>
          </a:prstGeom>
          <a:noFill/>
        </p:spPr>
        <p:txBody>
          <a:bodyPr wrap="square" lIns="91440" tIns="45720" rIns="91440" bIns="45720" rtlCol="0" anchor="t">
            <a:spAutoFit/>
          </a:bodyPr>
          <a:lstStyle/>
          <a:p>
            <a:pPr algn="r" rtl="1"/>
            <a:r>
              <a:rPr lang="en-US" sz="1400" b="1" dirty="0">
                <a:solidFill>
                  <a:schemeClr val="accent1"/>
                </a:solidFill>
                <a:latin typeface="Arial" panose="020B0604020202020204" pitchFamily="34" charset="0"/>
                <a:ea typeface="Calibri"/>
                <a:cs typeface="Arial" panose="020B0604020202020204" pitchFamily="34" charset="0"/>
              </a:rPr>
              <a:t>إبرة</a:t>
            </a:r>
            <a:r>
              <a:rPr lang="ar-LB" sz="1400" dirty="0">
                <a:solidFill>
                  <a:srgbClr val="000000"/>
                </a:solidFill>
                <a:latin typeface="Arial" panose="020B0604020202020204" pitchFamily="34" charset="0"/>
                <a:ea typeface="Calibri"/>
              </a:rPr>
              <a:t> </a:t>
            </a:r>
            <a:r>
              <a:rPr lang="ar-LB" sz="1400" b="1" dirty="0">
                <a:solidFill>
                  <a:schemeClr val="accent1"/>
                </a:solidFill>
                <a:latin typeface="Arial" panose="020B0604020202020204" pitchFamily="34" charset="0"/>
                <a:ea typeface="Calibri"/>
                <a:cs typeface="Arial" panose="020B0604020202020204" pitchFamily="34" charset="0"/>
              </a:rPr>
              <a:t>خياطة</a:t>
            </a:r>
            <a:br>
              <a:rPr lang="en-GB" sz="1400" dirty="0">
                <a:latin typeface="Arial" panose="020B0604020202020204" pitchFamily="34" charset="0"/>
                <a:ea typeface="Calibri" panose="020F0502020204030204" pitchFamily="34" charset="0"/>
                <a:cs typeface="Arial" panose="020B0604020202020204" pitchFamily="34" charset="0"/>
              </a:rPr>
            </a:br>
            <a:r>
              <a:rPr lang="ar-LB" sz="1400" dirty="0">
                <a:solidFill>
                  <a:srgbClr val="000000"/>
                </a:solidFill>
                <a:latin typeface="Arial" panose="020B0604020202020204" pitchFamily="34" charset="0"/>
                <a:ea typeface="Calibri"/>
              </a:rPr>
              <a:t>منحنية، بطول </a:t>
            </a:r>
            <a:r>
              <a:rPr lang="ar-LB" sz="1400" dirty="0">
                <a:solidFill>
                  <a:srgbClr val="000000"/>
                </a:solidFill>
                <a:latin typeface="Calibri" panose="020F0502020204030204" pitchFamily="34" charset="0"/>
                <a:ea typeface="Calibri" panose="020F0502020204030204" pitchFamily="34" charset="0"/>
              </a:rPr>
              <a:t>١٢٧</a:t>
            </a:r>
            <a:r>
              <a:rPr lang="ar-LB" sz="1400" dirty="0">
                <a:solidFill>
                  <a:srgbClr val="000000"/>
                </a:solidFill>
                <a:latin typeface="Arial" panose="020B0604020202020204" pitchFamily="34" charset="0"/>
                <a:ea typeface="Calibri"/>
              </a:rPr>
              <a:t> مم وسمك </a:t>
            </a:r>
            <a:r>
              <a:rPr lang="ar-LB" sz="1400" dirty="0">
                <a:solidFill>
                  <a:srgbClr val="000000"/>
                </a:solidFill>
                <a:latin typeface="Calibri" panose="020F0502020204030204" pitchFamily="34" charset="0"/>
                <a:ea typeface="Calibri" panose="020F0502020204030204" pitchFamily="34" charset="0"/>
                <a:cs typeface="Calibri" panose="020F0502020204030204" pitchFamily="34" charset="0"/>
              </a:rPr>
              <a:t>١</a:t>
            </a:r>
            <a:r>
              <a:rPr lang="ar-LB" sz="1400" dirty="0">
                <a:solidFill>
                  <a:srgbClr val="000000"/>
                </a:solidFill>
                <a:latin typeface="Calibri" panose="020F0502020204030204" pitchFamily="34" charset="0"/>
                <a:ea typeface="Calibri" panose="020F0502020204030204" pitchFamily="34" charset="0"/>
              </a:rPr>
              <a:t>٫٨</a:t>
            </a:r>
            <a:r>
              <a:rPr lang="ar-LB" sz="1400" dirty="0">
                <a:solidFill>
                  <a:srgbClr val="000000"/>
                </a:solidFill>
                <a:latin typeface="Arial" panose="020B0604020202020204" pitchFamily="34" charset="0"/>
                <a:ea typeface="Calibri"/>
              </a:rPr>
              <a:t> مم، حجم الفتحة </a:t>
            </a:r>
            <a:r>
              <a:rPr lang="ar-LB" sz="1400" dirty="0">
                <a:solidFill>
                  <a:srgbClr val="000000"/>
                </a:solidFill>
                <a:latin typeface="Calibri" panose="020F0502020204030204" pitchFamily="34" charset="0"/>
                <a:ea typeface="Calibri" panose="020F0502020204030204" pitchFamily="34" charset="0"/>
              </a:rPr>
              <a:t>١</a:t>
            </a:r>
            <a:r>
              <a:rPr lang="ar-LB" sz="1400" dirty="0">
                <a:solidFill>
                  <a:srgbClr val="000000"/>
                </a:solidFill>
                <a:latin typeface="Arial" panose="020B0604020202020204" pitchFamily="34" charset="0"/>
                <a:ea typeface="Calibri"/>
              </a:rPr>
              <a:t> × </a:t>
            </a:r>
            <a:r>
              <a:rPr lang="ar-LB" sz="1400" dirty="0">
                <a:solidFill>
                  <a:srgbClr val="000000"/>
                </a:solidFill>
                <a:latin typeface="Calibri" panose="020F0502020204030204" pitchFamily="34" charset="0"/>
                <a:ea typeface="Calibri" panose="020F0502020204030204" pitchFamily="34" charset="0"/>
              </a:rPr>
              <a:t>٧</a:t>
            </a:r>
            <a:r>
              <a:rPr lang="ar-LB" sz="1400" dirty="0">
                <a:solidFill>
                  <a:srgbClr val="000000"/>
                </a:solidFill>
                <a:latin typeface="Arial" panose="020B0604020202020204" pitchFamily="34" charset="0"/>
                <a:ea typeface="Calibri"/>
              </a:rPr>
              <a:t> مم.</a:t>
            </a:r>
            <a:endParaRPr lang="en-GB" dirty="0">
              <a:solidFill>
                <a:srgbClr val="000000"/>
              </a:solidFill>
              <a:latin typeface="Arial" panose="020B0604020202020204" pitchFamily="34" charset="0"/>
              <a:ea typeface="Calibri" panose="020F0502020204030204" pitchFamily="34" charset="0"/>
            </a:endParaRPr>
          </a:p>
          <a:p>
            <a:pPr lvl="0" algn="r" rtl="1">
              <a:buNone/>
            </a:pPr>
            <a:endParaRPr lang="en-GB"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CB004323-F537-6BFF-5036-8D37D1C8B063}"/>
              </a:ext>
            </a:extLst>
          </p:cNvPr>
          <p:cNvSpPr txBox="1"/>
          <p:nvPr/>
        </p:nvSpPr>
        <p:spPr>
          <a:xfrm flipH="1">
            <a:off x="3544094" y="3924433"/>
            <a:ext cx="816682" cy="584775"/>
          </a:xfrm>
          <a:prstGeom prst="rect">
            <a:avLst/>
          </a:prstGeom>
          <a:noFill/>
        </p:spPr>
        <p:txBody>
          <a:bodyPr wrap="square" lIns="91440" tIns="45720" rIns="91440" bIns="45720" anchor="t">
            <a:spAutoFit/>
          </a:bodyPr>
          <a:lstStyle/>
          <a:p>
            <a:r>
              <a:rPr lang="en-US" sz="1400" b="1">
                <a:latin typeface="Arial" panose="020B0604020202020204" pitchFamily="34" charset="0"/>
                <a:ea typeface="Calibri" panose="020F0502020204030204" pitchFamily="34" charset="0"/>
                <a:cs typeface="Arial" panose="020B0604020202020204" pitchFamily="34" charset="0"/>
              </a:rPr>
              <a:t>٣٠ م</a:t>
            </a:r>
            <a:endParaRPr lang="en-US" b="1">
              <a:latin typeface="Arial" panose="020B0604020202020204" pitchFamily="34" charset="0"/>
              <a:cs typeface="Arial" panose="020B0604020202020204" pitchFamily="34" charset="0"/>
            </a:endParaRPr>
          </a:p>
          <a:p>
            <a:endParaRPr lang="en-US" b="1">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25005A07-D30F-7F3B-986D-2788F0CA75A6}"/>
              </a:ext>
            </a:extLst>
          </p:cNvPr>
          <p:cNvCxnSpPr>
            <a:cxnSpLocks/>
          </p:cNvCxnSpPr>
          <p:nvPr/>
        </p:nvCxnSpPr>
        <p:spPr>
          <a:xfrm flipH="1">
            <a:off x="3596247" y="4195973"/>
            <a:ext cx="2920588"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57" name="Picture 18" descr="Customized Super Soft Plastic Clear Film Packaging Transparent Vinyl Shrink  Sheet Wrapping PVC Roll Sheet Films - Transparency Film, PVC Film for  Children Toy | Made-in-China.com">
            <a:extLst>
              <a:ext uri="{FF2B5EF4-FFF2-40B4-BE49-F238E27FC236}">
                <a16:creationId xmlns:a16="http://schemas.microsoft.com/office/drawing/2014/main" id="{34CA7A64-510E-97BA-A3FE-B3D7262B7F4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rot="17709552" flipH="1">
            <a:off x="374854" y="2388458"/>
            <a:ext cx="357555" cy="915716"/>
          </a:xfrm>
          <a:prstGeom prst="rect">
            <a:avLst/>
          </a:prstGeom>
          <a:noFill/>
          <a:extLst>
            <a:ext uri="{909E8E84-426E-40DD-AFC4-6F175D3DCCD1}">
              <a14:hiddenFill xmlns:a14="http://schemas.microsoft.com/office/drawing/2010/main">
                <a:solidFill>
                  <a:srgbClr val="FFFFFF"/>
                </a:solidFill>
              </a14:hiddenFill>
            </a:ext>
          </a:extLst>
        </p:spPr>
      </p:pic>
      <p:pic>
        <p:nvPicPr>
          <p:cNvPr id="22" name="Google Shape;63;g33a6f523f4b_13_6">
            <a:extLst>
              <a:ext uri="{FF2B5EF4-FFF2-40B4-BE49-F238E27FC236}">
                <a16:creationId xmlns:a16="http://schemas.microsoft.com/office/drawing/2014/main" id="{C99EE008-5F1D-DBC5-CCF9-F3861BA486D2}"/>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rot="16200000" flipH="1">
            <a:off x="138420" y="4330876"/>
            <a:ext cx="623633" cy="475568"/>
          </a:xfrm>
          <a:prstGeom prst="rect">
            <a:avLst/>
          </a:prstGeom>
          <a:noFill/>
          <a:ln>
            <a:noFill/>
          </a:ln>
        </p:spPr>
      </p:pic>
      <p:sp>
        <p:nvSpPr>
          <p:cNvPr id="10" name="TextBox 9">
            <a:extLst>
              <a:ext uri="{FF2B5EF4-FFF2-40B4-BE49-F238E27FC236}">
                <a16:creationId xmlns:a16="http://schemas.microsoft.com/office/drawing/2014/main" id="{958EE8C6-83AA-2E16-23FD-B9B9D0F946FB}"/>
              </a:ext>
            </a:extLst>
          </p:cNvPr>
          <p:cNvSpPr txBox="1"/>
          <p:nvPr/>
        </p:nvSpPr>
        <p:spPr>
          <a:xfrm flipH="1">
            <a:off x="745521" y="3925329"/>
            <a:ext cx="2580871" cy="1169551"/>
          </a:xfrm>
          <a:prstGeom prst="rect">
            <a:avLst/>
          </a:prstGeom>
          <a:noFill/>
        </p:spPr>
        <p:txBody>
          <a:bodyPr wrap="square" lIns="91440" tIns="45720" rIns="91440" bIns="45720" rtlCol="0" anchor="t">
            <a:spAutoFit/>
          </a:bodyPr>
          <a:lstStyle/>
          <a:p>
            <a:pPr algn="r" rtl="1"/>
            <a:r>
              <a:rPr lang="en-US" sz="1400" b="1" dirty="0">
                <a:solidFill>
                  <a:schemeClr val="accent1"/>
                </a:solidFill>
                <a:latin typeface="Arial" panose="020B0604020202020204" pitchFamily="34" charset="0"/>
                <a:ea typeface="Calibri"/>
                <a:cs typeface="Arial" panose="020B0604020202020204" pitchFamily="34" charset="0"/>
              </a:rPr>
              <a:t>حبل٣ </a:t>
            </a:r>
            <a:r>
              <a:rPr lang="en-US" sz="1400" b="1" dirty="0" err="1">
                <a:solidFill>
                  <a:schemeClr val="accent1"/>
                </a:solidFill>
                <a:latin typeface="Arial" panose="020B0604020202020204" pitchFamily="34" charset="0"/>
                <a:ea typeface="Calibri"/>
                <a:cs typeface="Arial" panose="020B0604020202020204" pitchFamily="34" charset="0"/>
              </a:rPr>
              <a:t>م</a:t>
            </a:r>
            <a:r>
              <a:rPr lang="en-US" sz="1400" b="1" dirty="0" err="1">
                <a:solidFill>
                  <a:schemeClr val="accent1"/>
                </a:solidFill>
                <a:latin typeface="Arial" panose="020B0604020202020204" pitchFamily="34" charset="0"/>
                <a:ea typeface="+mn-lt"/>
                <a:cs typeface="Arial" panose="020B0604020202020204" pitchFamily="34" charset="0"/>
              </a:rPr>
              <a:t>ل</a:t>
            </a:r>
            <a:r>
              <a:rPr lang="en-US" sz="1400" b="1" dirty="0" err="1">
                <a:solidFill>
                  <a:schemeClr val="accent1"/>
                </a:solidFill>
                <a:latin typeface="Arial" panose="020B0604020202020204" pitchFamily="34" charset="0"/>
                <a:ea typeface="Calibri"/>
                <a:cs typeface="Arial" panose="020B0604020202020204" pitchFamily="34" charset="0"/>
              </a:rPr>
              <a:t>م</a:t>
            </a:r>
            <a:br>
              <a:rPr lang="en-US" sz="1400" dirty="0">
                <a:latin typeface="Arial" panose="020B0604020202020204" pitchFamily="34" charset="0"/>
                <a:ea typeface="Calibri" panose="020F0502020204030204" pitchFamily="34" charset="0"/>
                <a:cs typeface="Arial" panose="020B0604020202020204" pitchFamily="34" charset="0"/>
              </a:rPr>
            </a:br>
            <a:r>
              <a:rPr lang="en-US" sz="1400" dirty="0" err="1">
                <a:latin typeface="Arial" panose="020B0604020202020204" pitchFamily="34" charset="0"/>
                <a:ea typeface="Calibri"/>
                <a:cs typeface="Arial" panose="020B0604020202020204" pitchFamily="34" charset="0"/>
              </a:rPr>
              <a:t>بولي</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بروبيلين</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قطر</a:t>
            </a:r>
            <a:r>
              <a:rPr lang="en-US" sz="1400" dirty="0">
                <a:latin typeface="Arial" panose="020B0604020202020204" pitchFamily="34" charset="0"/>
                <a:ea typeface="Calibri"/>
                <a:cs typeface="Arial" panose="020B0604020202020204" pitchFamily="34" charset="0"/>
              </a:rPr>
              <a:t> 3مم،٣ </a:t>
            </a:r>
            <a:r>
              <a:rPr lang="en-US" sz="1400" dirty="0" err="1">
                <a:latin typeface="Arial" panose="020B0604020202020204" pitchFamily="34" charset="0"/>
                <a:ea typeface="Calibri"/>
                <a:cs typeface="Arial" panose="020B0604020202020204" pitchFamily="34" charset="0"/>
              </a:rPr>
              <a:t>فروع</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على</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الأقل</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ملتوي</a:t>
            </a:r>
            <a:endParaRPr lang="en-US" sz="1400" dirty="0">
              <a:solidFill>
                <a:schemeClr val="accent1"/>
              </a:solidFill>
              <a:latin typeface="Arial" panose="020B0604020202020204" pitchFamily="34" charset="0"/>
              <a:ea typeface="Calibri"/>
              <a:cs typeface="Arial" panose="020B0604020202020204" pitchFamily="34" charset="0"/>
            </a:endParaRPr>
          </a:p>
          <a:p>
            <a:pPr algn="r" rtl="1"/>
            <a:endParaRPr lang="en-US" sz="1400" dirty="0">
              <a:solidFill>
                <a:schemeClr val="accent1"/>
              </a:solidFill>
              <a:latin typeface="Arial" panose="020B0604020202020204" pitchFamily="34" charset="0"/>
              <a:ea typeface="Calibri"/>
              <a:cs typeface="Arial" panose="020B0604020202020204" pitchFamily="34" charset="0"/>
            </a:endParaRPr>
          </a:p>
          <a:p>
            <a:pPr algn="r" rtl="1"/>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43AB7A6-D055-A32F-E6AA-09FFFD2BAFAF}"/>
              </a:ext>
            </a:extLst>
          </p:cNvPr>
          <p:cNvSpPr txBox="1"/>
          <p:nvPr/>
        </p:nvSpPr>
        <p:spPr>
          <a:xfrm flipH="1">
            <a:off x="183163" y="3927459"/>
            <a:ext cx="567038" cy="584775"/>
          </a:xfrm>
          <a:prstGeom prst="rect">
            <a:avLst/>
          </a:prstGeom>
          <a:noFill/>
        </p:spPr>
        <p:txBody>
          <a:bodyPr wrap="square" lIns="91440" tIns="45720" rIns="91440" bIns="45720" anchor="t">
            <a:spAutoFit/>
          </a:bodyPr>
          <a:lstStyle/>
          <a:p>
            <a:pPr algn="r"/>
            <a:r>
              <a:rPr lang="en-US" sz="1400" b="1" dirty="0">
                <a:latin typeface="Arial" panose="020B0604020202020204" pitchFamily="34" charset="0"/>
                <a:ea typeface="Calibri" panose="020F0502020204030204" pitchFamily="34" charset="0"/>
                <a:cs typeface="Arial" panose="020B0604020202020204" pitchFamily="34" charset="0"/>
              </a:rPr>
              <a:t>٣٠ م</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CEB2DAF2-97B8-A84C-AC28-CE0ADADAB275}"/>
              </a:ext>
            </a:extLst>
          </p:cNvPr>
          <p:cNvCxnSpPr>
            <a:cxnSpLocks/>
          </p:cNvCxnSpPr>
          <p:nvPr/>
        </p:nvCxnSpPr>
        <p:spPr>
          <a:xfrm flipH="1">
            <a:off x="243248" y="4176871"/>
            <a:ext cx="2992701" cy="0"/>
          </a:xfrm>
          <a:prstGeom prst="line">
            <a:avLst/>
          </a:prstGeom>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BDC648F3-6F4B-920C-50E2-D8D988D1D061}"/>
              </a:ext>
            </a:extLst>
          </p:cNvPr>
          <p:cNvSpPr txBox="1"/>
          <p:nvPr/>
        </p:nvSpPr>
        <p:spPr>
          <a:xfrm flipH="1">
            <a:off x="3340252" y="2162948"/>
            <a:ext cx="847909" cy="584775"/>
          </a:xfrm>
          <a:prstGeom prst="rect">
            <a:avLst/>
          </a:prstGeom>
          <a:noFill/>
        </p:spPr>
        <p:txBody>
          <a:bodyPr wrap="square" lIns="91440" tIns="45720" rIns="91440" bIns="45720" anchor="t">
            <a:spAutoFit/>
          </a:bodyPr>
          <a:lstStyle/>
          <a:p>
            <a:pPr algn="r"/>
            <a:r>
              <a:rPr lang="en-US" sz="1400" b="1">
                <a:latin typeface="Arial" panose="020B0604020202020204" pitchFamily="34" charset="0"/>
                <a:ea typeface="Calibri"/>
                <a:cs typeface="Arial" panose="020B0604020202020204" pitchFamily="34" charset="0"/>
              </a:rPr>
              <a:t>١ </a:t>
            </a:r>
            <a:r>
              <a:rPr lang="en-US" sz="1400" b="1" err="1">
                <a:latin typeface="Arial" panose="020B0604020202020204" pitchFamily="34" charset="0"/>
                <a:ea typeface="Calibri"/>
                <a:cs typeface="Arial" panose="020B0604020202020204" pitchFamily="34" charset="0"/>
              </a:rPr>
              <a:t>قطعة</a:t>
            </a:r>
            <a:endParaRPr lang="en-US" b="1" err="1">
              <a:latin typeface="Arial" panose="020B0604020202020204" pitchFamily="34" charset="0"/>
              <a:ea typeface="Calibri"/>
              <a:cs typeface="Arial" panose="020B0604020202020204" pitchFamily="34" charset="0"/>
            </a:endParaRPr>
          </a:p>
          <a:p>
            <a:endParaRPr lang="en-US" b="1">
              <a:latin typeface="Arial" panose="020B0604020202020204" pitchFamily="34" charset="0"/>
              <a:cs typeface="Arial" panose="020B0604020202020204" pitchFamily="34" charset="0"/>
            </a:endParaRPr>
          </a:p>
        </p:txBody>
      </p:sp>
      <p:pic>
        <p:nvPicPr>
          <p:cNvPr id="17" name="Picture 2" descr="Costales Para Arena Woven Bag White S, FUNSUEI 40 Pack 18 X 30 Inches Woven  Polypropylene Sandbags With 20 M Ties Empty Sandbags Earth Bags For Flood  Protection Building Feed Bags">
            <a:extLst>
              <a:ext uri="{FF2B5EF4-FFF2-40B4-BE49-F238E27FC236}">
                <a16:creationId xmlns:a16="http://schemas.microsoft.com/office/drawing/2014/main" id="{F0984DEA-C4F5-7FD8-EDD7-B5B77CD198A4}"/>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rcRect r="35370"/>
          <a:stretch>
            <a:fillRect/>
          </a:stretch>
        </p:blipFill>
        <p:spPr bwMode="auto">
          <a:xfrm>
            <a:off x="166349" y="5417495"/>
            <a:ext cx="669593" cy="105715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9C6F6F5-F3D8-4515-B27E-17ED0E074E7B}"/>
              </a:ext>
            </a:extLst>
          </p:cNvPr>
          <p:cNvSpPr txBox="1"/>
          <p:nvPr/>
        </p:nvSpPr>
        <p:spPr>
          <a:xfrm>
            <a:off x="874268" y="5102399"/>
            <a:ext cx="2448521" cy="1384995"/>
          </a:xfrm>
          <a:prstGeom prst="rect">
            <a:avLst/>
          </a:prstGeom>
          <a:noFill/>
        </p:spPr>
        <p:txBody>
          <a:bodyPr wrap="square" lIns="91440" tIns="45720" rIns="91440" bIns="45720" rtlCol="0" anchor="t">
            <a:spAutoFit/>
          </a:bodyPr>
          <a:lstStyle/>
          <a:p>
            <a:pPr algn="r" rtl="1"/>
            <a:r>
              <a:rPr lang="ar-LB" sz="1400" b="1" dirty="0">
                <a:solidFill>
                  <a:schemeClr val="accent1"/>
                </a:solidFill>
                <a:latin typeface="Calibri"/>
                <a:ea typeface="Calibri"/>
              </a:rPr>
              <a:t>أكياس الرمل</a:t>
            </a:r>
            <a:r>
              <a:rPr lang="en-US" sz="1400" b="1" dirty="0">
                <a:solidFill>
                  <a:schemeClr val="accent1"/>
                </a:solidFill>
                <a:latin typeface="Calibri"/>
                <a:ea typeface="Calibri"/>
              </a:rPr>
              <a:t>*</a:t>
            </a:r>
          </a:p>
          <a:p>
            <a:pPr algn="r" rtl="1"/>
            <a:r>
              <a:rPr lang="ar-LB" sz="1400" dirty="0">
                <a:latin typeface="Calibri"/>
                <a:ea typeface="Calibri"/>
              </a:rPr>
              <a:t>أكياس فارغة من قماش منسوج من البولي </a:t>
            </a:r>
            <a:r>
              <a:rPr lang="ar-LB" sz="1400" dirty="0" err="1">
                <a:latin typeface="Calibri"/>
                <a:ea typeface="Calibri"/>
              </a:rPr>
              <a:t>بروبيلين</a:t>
            </a:r>
            <a:r>
              <a:rPr lang="ar-LB" sz="1400" dirty="0">
                <a:latin typeface="Calibri"/>
                <a:ea typeface="Calibri"/>
              </a:rPr>
              <a:t> أو البولي إيثيلين، بحجم </a:t>
            </a:r>
            <a:r>
              <a:rPr lang="ar-LB" sz="1400" dirty="0">
                <a:latin typeface="Calibri" panose="020F0502020204030204" pitchFamily="34" charset="0"/>
                <a:ea typeface="Calibri" panose="020F0502020204030204" pitchFamily="34" charset="0"/>
                <a:cs typeface="Calibri" panose="020F0502020204030204" pitchFamily="34" charset="0"/>
              </a:rPr>
              <a:t>٥٠</a:t>
            </a:r>
            <a:r>
              <a:rPr lang="ar-LB" sz="1400" dirty="0">
                <a:latin typeface="Calibri"/>
                <a:ea typeface="Calibri"/>
              </a:rPr>
              <a:t> سم × ٨</a:t>
            </a:r>
            <a:r>
              <a:rPr lang="ar-LB" sz="1400" dirty="0">
                <a:latin typeface="Calibri" panose="020F0502020204030204" pitchFamily="34" charset="0"/>
                <a:ea typeface="Calibri" panose="020F0502020204030204" pitchFamily="34" charset="0"/>
                <a:cs typeface="Calibri" panose="020F0502020204030204" pitchFamily="34" charset="0"/>
              </a:rPr>
              <a:t>٠</a:t>
            </a:r>
            <a:r>
              <a:rPr lang="ar-LB" sz="1400" dirty="0">
                <a:latin typeface="Calibri"/>
                <a:ea typeface="Calibri"/>
              </a:rPr>
              <a:t> سم، بحد أدنى ٨</a:t>
            </a:r>
            <a:r>
              <a:rPr lang="ar-LB" sz="1400" dirty="0">
                <a:latin typeface="Calibri" panose="020F0502020204030204" pitchFamily="34" charset="0"/>
                <a:ea typeface="Calibri" panose="020F0502020204030204" pitchFamily="34" charset="0"/>
                <a:cs typeface="Calibri" panose="020F0502020204030204" pitchFamily="34" charset="0"/>
              </a:rPr>
              <a:t>٠</a:t>
            </a:r>
            <a:r>
              <a:rPr lang="ar-LB" sz="1400" dirty="0">
                <a:latin typeface="Calibri"/>
                <a:ea typeface="Calibri"/>
              </a:rPr>
              <a:t> جم/م². تستوعب حوالي ٢</a:t>
            </a:r>
            <a:r>
              <a:rPr lang="ar-LB" sz="1400" dirty="0">
                <a:latin typeface="Calibri" panose="020F0502020204030204" pitchFamily="34" charset="0"/>
                <a:ea typeface="Calibri" panose="020F0502020204030204" pitchFamily="34" charset="0"/>
                <a:cs typeface="Calibri" panose="020F0502020204030204" pitchFamily="34" charset="0"/>
              </a:rPr>
              <a:t>٥</a:t>
            </a:r>
            <a:r>
              <a:rPr lang="ar-LB" sz="1400" dirty="0">
                <a:latin typeface="Calibri"/>
                <a:ea typeface="Calibri"/>
              </a:rPr>
              <a:t>–٣</a:t>
            </a:r>
            <a:r>
              <a:rPr lang="ar-LB" sz="1400" dirty="0">
                <a:latin typeface="Calibri" panose="020F0502020204030204" pitchFamily="34" charset="0"/>
                <a:ea typeface="Calibri" panose="020F0502020204030204" pitchFamily="34" charset="0"/>
                <a:cs typeface="Calibri" panose="020F0502020204030204" pitchFamily="34" charset="0"/>
              </a:rPr>
              <a:t>٠</a:t>
            </a:r>
            <a:r>
              <a:rPr lang="ar-LB" sz="1400" dirty="0">
                <a:latin typeface="Calibri"/>
                <a:ea typeface="Calibri"/>
              </a:rPr>
              <a:t> كجم من الرمل أو التربة.</a:t>
            </a:r>
            <a:endParaRPr lang="en-GB" sz="1400" dirty="0">
              <a:latin typeface="Calibri"/>
              <a:ea typeface="Calibri"/>
            </a:endParaRPr>
          </a:p>
        </p:txBody>
      </p:sp>
      <p:cxnSp>
        <p:nvCxnSpPr>
          <p:cNvPr id="19" name="Straight Connector 18">
            <a:extLst>
              <a:ext uri="{FF2B5EF4-FFF2-40B4-BE49-F238E27FC236}">
                <a16:creationId xmlns:a16="http://schemas.microsoft.com/office/drawing/2014/main" id="{AD3BE0AD-1062-E0A3-DB71-9295D557A42C}"/>
              </a:ext>
            </a:extLst>
          </p:cNvPr>
          <p:cNvCxnSpPr>
            <a:cxnSpLocks/>
          </p:cNvCxnSpPr>
          <p:nvPr/>
        </p:nvCxnSpPr>
        <p:spPr>
          <a:xfrm>
            <a:off x="190498" y="5353941"/>
            <a:ext cx="3035808"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D4D0F196-0A04-0B32-6D99-B482F4505A9F}"/>
              </a:ext>
            </a:extLst>
          </p:cNvPr>
          <p:cNvSpPr txBox="1"/>
          <p:nvPr/>
        </p:nvSpPr>
        <p:spPr>
          <a:xfrm>
            <a:off x="688021" y="9400101"/>
            <a:ext cx="5894412" cy="492443"/>
          </a:xfrm>
          <a:prstGeom prst="rect">
            <a:avLst/>
          </a:prstGeom>
          <a:noFill/>
        </p:spPr>
        <p:txBody>
          <a:bodyPr wrap="square">
            <a:spAutoFit/>
          </a:bodyPr>
          <a:lstStyle/>
          <a:p>
            <a:pPr algn="r" rtl="1"/>
            <a:r>
              <a:rPr lang="ar-LB" sz="1300" b="1" dirty="0">
                <a:latin typeface="Calibri" panose="020F0502020204030204" pitchFamily="34" charset="0"/>
                <a:ea typeface="Calibri" panose="020F0502020204030204" pitchFamily="34" charset="0"/>
              </a:rPr>
              <a:t>* إذا لم يكن من الممكن شراء أكياس الرمل، يمكن للشركاء التنسيق مع مجموعة الأمن الغذائي للحصول على أكياس الطحين.</a:t>
            </a:r>
            <a:endParaRPr lang="en-GB" sz="1300" b="1" dirty="0">
              <a:latin typeface="Calibri" panose="020F0502020204030204" pitchFamily="34" charset="0"/>
              <a:ea typeface="Calibri" panose="020F0502020204030204" pitchFamily="34" charset="0"/>
            </a:endParaRPr>
          </a:p>
        </p:txBody>
      </p:sp>
      <p:sp>
        <p:nvSpPr>
          <p:cNvPr id="24" name="TextBox 23">
            <a:extLst>
              <a:ext uri="{FF2B5EF4-FFF2-40B4-BE49-F238E27FC236}">
                <a16:creationId xmlns:a16="http://schemas.microsoft.com/office/drawing/2014/main" id="{63991193-4217-6FAB-D9C6-739B1A04C7D5}"/>
              </a:ext>
            </a:extLst>
          </p:cNvPr>
          <p:cNvSpPr txBox="1"/>
          <p:nvPr/>
        </p:nvSpPr>
        <p:spPr>
          <a:xfrm flipH="1">
            <a:off x="122374" y="5078639"/>
            <a:ext cx="1198425" cy="584775"/>
          </a:xfrm>
          <a:prstGeom prst="rect">
            <a:avLst/>
          </a:prstGeom>
          <a:noFill/>
        </p:spPr>
        <p:txBody>
          <a:bodyPr wrap="square" lIns="91440" tIns="45720" rIns="91440" bIns="45720" anchor="t">
            <a:spAutoFit/>
          </a:bodyPr>
          <a:lstStyle/>
          <a:p>
            <a:pPr algn="r"/>
            <a:r>
              <a:rPr lang="en-US" sz="1400" b="1" dirty="0">
                <a:latin typeface="Arial" panose="020B0604020202020204" pitchFamily="34" charset="0"/>
                <a:ea typeface="Calibri"/>
                <a:cs typeface="Arial" panose="020B0604020202020204" pitchFamily="34" charset="0"/>
              </a:rPr>
              <a:t>٢</a:t>
            </a:r>
            <a:r>
              <a:rPr lang="en-US" sz="1400" b="1" dirty="0">
                <a:latin typeface="Calibri" panose="020F0502020204030204" pitchFamily="34" charset="0"/>
                <a:ea typeface="Calibri" panose="020F0502020204030204" pitchFamily="34" charset="0"/>
                <a:cs typeface="Calibri" panose="020F0502020204030204" pitchFamily="34" charset="0"/>
              </a:rPr>
              <a:t>١</a:t>
            </a:r>
            <a:r>
              <a:rPr lang="ar-LB" sz="1400" b="1" dirty="0">
                <a:latin typeface="Arial" panose="020B0604020202020204" pitchFamily="34" charset="0"/>
                <a:ea typeface="Calibri" panose="020F0502020204030204" pitchFamily="34" charset="0"/>
                <a:cs typeface="Arial" panose="020B0604020202020204" pitchFamily="34" charset="0"/>
              </a:rPr>
              <a:t> قطعة / طبقة</a:t>
            </a:r>
          </a:p>
          <a:p>
            <a:endParaRPr lang="en-US" b="1" dirty="0">
              <a:latin typeface="Arial" panose="020B0604020202020204" pitchFamily="34" charset="0"/>
              <a:cs typeface="Arial" panose="020B0604020202020204" pitchFamily="34" charset="0"/>
            </a:endParaRPr>
          </a:p>
        </p:txBody>
      </p:sp>
      <p:sp>
        <p:nvSpPr>
          <p:cNvPr id="31" name="Google Shape;368;p16">
            <a:extLst>
              <a:ext uri="{FF2B5EF4-FFF2-40B4-BE49-F238E27FC236}">
                <a16:creationId xmlns:a16="http://schemas.microsoft.com/office/drawing/2014/main" id="{89C818B7-81B6-DBD0-C333-E962924A7A0A}"/>
              </a:ext>
            </a:extLst>
          </p:cNvPr>
          <p:cNvSpPr txBox="1">
            <a:spLocks/>
          </p:cNvSpPr>
          <p:nvPr/>
        </p:nvSpPr>
        <p:spPr>
          <a:xfrm>
            <a:off x="-50746" y="9400101"/>
            <a:ext cx="844496" cy="516277"/>
          </a:xfrm>
          <a:prstGeom prst="rect">
            <a:avLst/>
          </a:prstGeom>
        </p:spPr>
        <p:txBody>
          <a:bodyPr spcFirstLastPara="1" vert="horz" wrap="square" lIns="90786" tIns="45382" rIns="90786" bIns="45382" rtlCol="0" anchor="ctr" anchorCtr="0">
            <a:normAutofit/>
          </a:bodyPr>
          <a:lstStyle>
            <a:defPPr>
              <a:defRPr lang="en-GB"/>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LB" dirty="0">
                <a:latin typeface="Calibri" panose="020F0502020204030204" pitchFamily="34" charset="0"/>
                <a:ea typeface="Calibri" panose="020F0502020204030204" pitchFamily="34" charset="0"/>
              </a:rPr>
              <a:t>- صفحة</a:t>
            </a:r>
            <a:r>
              <a:rPr lang="en-US" dirty="0">
                <a:latin typeface="Calibri" panose="020F0502020204030204" pitchFamily="34" charset="0"/>
                <a:ea typeface="Calibri" panose="020F0502020204030204" pitchFamily="34" charset="0"/>
              </a:rPr>
              <a:t> ٣ </a:t>
            </a:r>
            <a:r>
              <a:rPr lang="ar-LB" dirty="0">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2208841782"/>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207+ Thousand Wood Beam Royalty-Free Images, Stock Photos &amp; Pictures |  Shutterstock">
            <a:extLst>
              <a:ext uri="{FF2B5EF4-FFF2-40B4-BE49-F238E27FC236}">
                <a16:creationId xmlns:a16="http://schemas.microsoft.com/office/drawing/2014/main" id="{D08A4282-56F5-F485-D6F3-700FEF2AE7E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0781" y="8130502"/>
            <a:ext cx="3946451" cy="1967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207+ Thousand Wood Beam Royalty-Free Images, Stock Photos &amp; Pictures |  Shutterstock">
            <a:extLst>
              <a:ext uri="{FF2B5EF4-FFF2-40B4-BE49-F238E27FC236}">
                <a16:creationId xmlns:a16="http://schemas.microsoft.com/office/drawing/2014/main" id="{3677DEE0-44EB-299F-45AF-45ABA1BDD6E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97954" y="8070244"/>
            <a:ext cx="1177272" cy="24890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a:extLst>
              <a:ext uri="{FF2B5EF4-FFF2-40B4-BE49-F238E27FC236}">
                <a16:creationId xmlns:a16="http://schemas.microsoft.com/office/drawing/2014/main" id="{91D0F1F4-C730-DD7A-369C-3A7356C2013E}"/>
              </a:ext>
            </a:extLst>
          </p:cNvPr>
          <p:cNvCxnSpPr/>
          <p:nvPr/>
        </p:nvCxnSpPr>
        <p:spPr>
          <a:xfrm flipV="1">
            <a:off x="4702397" y="7872132"/>
            <a:ext cx="0" cy="396223"/>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7" name="Google Shape;78;p15">
            <a:extLst>
              <a:ext uri="{FF2B5EF4-FFF2-40B4-BE49-F238E27FC236}">
                <a16:creationId xmlns:a16="http://schemas.microsoft.com/office/drawing/2014/main" id="{A470064F-1632-EB9A-8E67-0DD9E6ADE296}"/>
              </a:ext>
            </a:extLst>
          </p:cNvPr>
          <p:cNvCxnSpPr>
            <a:cxnSpLocks/>
          </p:cNvCxnSpPr>
          <p:nvPr/>
        </p:nvCxnSpPr>
        <p:spPr>
          <a:xfrm>
            <a:off x="875651" y="7450979"/>
            <a:ext cx="1285096" cy="0"/>
          </a:xfrm>
          <a:prstGeom prst="straightConnector1">
            <a:avLst/>
          </a:prstGeom>
          <a:noFill/>
          <a:ln w="9525" cap="flat" cmpd="sng">
            <a:solidFill>
              <a:schemeClr val="dk2"/>
            </a:solidFill>
            <a:prstDash val="solid"/>
            <a:round/>
            <a:headEnd type="triangle" w="med" len="med"/>
            <a:tailEnd type="triangle" w="med" len="med"/>
          </a:ln>
        </p:spPr>
      </p:cxnSp>
      <p:cxnSp>
        <p:nvCxnSpPr>
          <p:cNvPr id="18" name="Google Shape;81;p15">
            <a:extLst>
              <a:ext uri="{FF2B5EF4-FFF2-40B4-BE49-F238E27FC236}">
                <a16:creationId xmlns:a16="http://schemas.microsoft.com/office/drawing/2014/main" id="{CB0D1602-50DB-6136-EDFC-C492EDDAFA98}"/>
              </a:ext>
            </a:extLst>
          </p:cNvPr>
          <p:cNvCxnSpPr>
            <a:cxnSpLocks/>
          </p:cNvCxnSpPr>
          <p:nvPr/>
        </p:nvCxnSpPr>
        <p:spPr>
          <a:xfrm>
            <a:off x="882831" y="7227832"/>
            <a:ext cx="5032306" cy="0"/>
          </a:xfrm>
          <a:prstGeom prst="straightConnector1">
            <a:avLst/>
          </a:prstGeom>
          <a:noFill/>
          <a:ln w="9525" cap="flat" cmpd="sng">
            <a:solidFill>
              <a:schemeClr val="dk2"/>
            </a:solidFill>
            <a:prstDash val="solid"/>
            <a:round/>
            <a:headEnd type="triangle" w="med" len="med"/>
            <a:tailEnd type="triangle" w="med" len="med"/>
          </a:ln>
        </p:spPr>
      </p:cxnSp>
      <p:cxnSp>
        <p:nvCxnSpPr>
          <p:cNvPr id="28" name="Google Shape;78;p15">
            <a:extLst>
              <a:ext uri="{FF2B5EF4-FFF2-40B4-BE49-F238E27FC236}">
                <a16:creationId xmlns:a16="http://schemas.microsoft.com/office/drawing/2014/main" id="{56C01900-62FC-B1FD-17CC-BDEA7CE06D28}"/>
              </a:ext>
            </a:extLst>
          </p:cNvPr>
          <p:cNvCxnSpPr>
            <a:cxnSpLocks/>
          </p:cNvCxnSpPr>
          <p:nvPr/>
        </p:nvCxnSpPr>
        <p:spPr>
          <a:xfrm>
            <a:off x="2139149" y="7450979"/>
            <a:ext cx="1285096" cy="0"/>
          </a:xfrm>
          <a:prstGeom prst="straightConnector1">
            <a:avLst/>
          </a:prstGeom>
          <a:noFill/>
          <a:ln w="9525" cap="flat" cmpd="sng">
            <a:solidFill>
              <a:schemeClr val="dk2"/>
            </a:solidFill>
            <a:prstDash val="solid"/>
            <a:round/>
            <a:headEnd type="triangle" w="med" len="med"/>
            <a:tailEnd type="triangle" w="med" len="med"/>
          </a:ln>
        </p:spPr>
      </p:cxnSp>
      <p:cxnSp>
        <p:nvCxnSpPr>
          <p:cNvPr id="29" name="Google Shape;78;p15">
            <a:extLst>
              <a:ext uri="{FF2B5EF4-FFF2-40B4-BE49-F238E27FC236}">
                <a16:creationId xmlns:a16="http://schemas.microsoft.com/office/drawing/2014/main" id="{5AD11310-88FC-BB09-2BB8-1D6F2468437A}"/>
              </a:ext>
            </a:extLst>
          </p:cNvPr>
          <p:cNvCxnSpPr>
            <a:cxnSpLocks/>
          </p:cNvCxnSpPr>
          <p:nvPr/>
        </p:nvCxnSpPr>
        <p:spPr>
          <a:xfrm>
            <a:off x="3422323" y="7450979"/>
            <a:ext cx="1285096" cy="0"/>
          </a:xfrm>
          <a:prstGeom prst="straightConnector1">
            <a:avLst/>
          </a:prstGeom>
          <a:noFill/>
          <a:ln w="9525" cap="flat" cmpd="sng">
            <a:solidFill>
              <a:schemeClr val="dk2"/>
            </a:solidFill>
            <a:prstDash val="solid"/>
            <a:round/>
            <a:headEnd type="triangle" w="med" len="med"/>
            <a:tailEnd type="triangle" w="med" len="med"/>
          </a:ln>
        </p:spPr>
      </p:cxnSp>
      <p:cxnSp>
        <p:nvCxnSpPr>
          <p:cNvPr id="30" name="Google Shape;78;p15">
            <a:extLst>
              <a:ext uri="{FF2B5EF4-FFF2-40B4-BE49-F238E27FC236}">
                <a16:creationId xmlns:a16="http://schemas.microsoft.com/office/drawing/2014/main" id="{BE235F73-61FD-A2D5-1D55-E195E045CC35}"/>
              </a:ext>
            </a:extLst>
          </p:cNvPr>
          <p:cNvCxnSpPr>
            <a:cxnSpLocks/>
          </p:cNvCxnSpPr>
          <p:nvPr/>
        </p:nvCxnSpPr>
        <p:spPr>
          <a:xfrm>
            <a:off x="4698042" y="7450979"/>
            <a:ext cx="1217095" cy="0"/>
          </a:xfrm>
          <a:prstGeom prst="straightConnector1">
            <a:avLst/>
          </a:prstGeom>
          <a:noFill/>
          <a:ln w="9525" cap="flat" cmpd="sng">
            <a:solidFill>
              <a:schemeClr val="dk2"/>
            </a:solidFill>
            <a:prstDash val="solid"/>
            <a:round/>
            <a:headEnd type="triangle" w="med" len="med"/>
            <a:tailEnd type="triangle" w="med" len="med"/>
          </a:ln>
        </p:spPr>
      </p:cxnSp>
      <p:cxnSp>
        <p:nvCxnSpPr>
          <p:cNvPr id="36" name="Google Shape;81;p15">
            <a:extLst>
              <a:ext uri="{FF2B5EF4-FFF2-40B4-BE49-F238E27FC236}">
                <a16:creationId xmlns:a16="http://schemas.microsoft.com/office/drawing/2014/main" id="{8688CF14-A6B0-DF78-0A04-092F8194E213}"/>
              </a:ext>
            </a:extLst>
          </p:cNvPr>
          <p:cNvCxnSpPr>
            <a:cxnSpLocks/>
          </p:cNvCxnSpPr>
          <p:nvPr/>
        </p:nvCxnSpPr>
        <p:spPr>
          <a:xfrm>
            <a:off x="888980" y="8095488"/>
            <a:ext cx="3794882" cy="0"/>
          </a:xfrm>
          <a:prstGeom prst="straightConnector1">
            <a:avLst/>
          </a:prstGeom>
          <a:noFill/>
          <a:ln w="9525" cap="flat" cmpd="sng">
            <a:solidFill>
              <a:schemeClr val="dk2"/>
            </a:solidFill>
            <a:prstDash val="solid"/>
            <a:round/>
            <a:headEnd type="triangle" w="med" len="med"/>
            <a:tailEnd type="triangle" w="med" len="med"/>
          </a:ln>
        </p:spPr>
      </p:cxnSp>
      <p:sp>
        <p:nvSpPr>
          <p:cNvPr id="37" name="Google Shape;70;p15">
            <a:extLst>
              <a:ext uri="{FF2B5EF4-FFF2-40B4-BE49-F238E27FC236}">
                <a16:creationId xmlns:a16="http://schemas.microsoft.com/office/drawing/2014/main" id="{23AEDE33-9E14-C97E-3BE6-69941029207B}"/>
              </a:ext>
            </a:extLst>
          </p:cNvPr>
          <p:cNvSpPr txBox="1"/>
          <p:nvPr/>
        </p:nvSpPr>
        <p:spPr>
          <a:xfrm>
            <a:off x="1447048" y="7772169"/>
            <a:ext cx="2650573" cy="3693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1"/>
            <a:r>
              <a:rPr lang="ar-LB" sz="1200" b="1" dirty="0">
                <a:latin typeface="Calibri" panose="020F0502020204030204" pitchFamily="34" charset="0"/>
                <a:ea typeface="Calibri" panose="020F0502020204030204" pitchFamily="34" charset="0"/>
                <a:cs typeface="+mn-cs"/>
              </a:rPr>
              <a:t>٨ ١٫ </a:t>
            </a:r>
            <a:r>
              <a:rPr lang="ar-LB" sz="1200" b="1" dirty="0">
                <a:cs typeface="+mn-cs"/>
              </a:rPr>
              <a:t>م: </a:t>
            </a:r>
            <a:r>
              <a:rPr lang="en-US" sz="1200" b="1" dirty="0" err="1">
                <a:solidFill>
                  <a:schemeClr val="tx1"/>
                </a:solidFill>
                <a:latin typeface="Arial" panose="020B0604020202020204" pitchFamily="34" charset="0"/>
                <a:cs typeface="+mn-cs"/>
              </a:rPr>
              <a:t>تثبيت</a:t>
            </a:r>
            <a:r>
              <a:rPr lang="en-US" sz="1200" b="1" dirty="0">
                <a:solidFill>
                  <a:schemeClr val="tx1"/>
                </a:solidFill>
                <a:latin typeface="Arial" panose="020B0604020202020204" pitchFamily="34" charset="0"/>
                <a:cs typeface="+mn-cs"/>
              </a:rPr>
              <a:t> </a:t>
            </a:r>
            <a:r>
              <a:rPr lang="en-US" sz="1200" b="1" dirty="0" err="1">
                <a:solidFill>
                  <a:schemeClr val="tx1"/>
                </a:solidFill>
                <a:latin typeface="Arial" panose="020B0604020202020204" pitchFamily="34" charset="0"/>
                <a:cs typeface="+mn-cs"/>
              </a:rPr>
              <a:t>الشادر</a:t>
            </a:r>
            <a:r>
              <a:rPr lang="ar-LB" sz="1200" b="1" dirty="0">
                <a:solidFill>
                  <a:schemeClr val="tx1"/>
                </a:solidFill>
                <a:latin typeface="Arial" panose="020B0604020202020204" pitchFamily="34" charset="0"/>
                <a:cs typeface="+mn-cs"/>
              </a:rPr>
              <a:t>على </a:t>
            </a:r>
            <a:r>
              <a:rPr lang="ar-LB" sz="1200" b="1" dirty="0" err="1">
                <a:solidFill>
                  <a:schemeClr val="tx1"/>
                </a:solidFill>
                <a:cs typeface="+mn-cs"/>
              </a:rPr>
              <a:t>الجمالونات</a:t>
            </a:r>
            <a:r>
              <a:rPr lang="ar-LB" sz="1200" b="1" dirty="0">
                <a:solidFill>
                  <a:schemeClr val="tx1"/>
                </a:solidFill>
                <a:latin typeface="Arial" panose="020B0604020202020204" pitchFamily="34" charset="0"/>
                <a:cs typeface="+mn-cs"/>
              </a:rPr>
              <a:t> </a:t>
            </a:r>
            <a:endParaRPr sz="1200" b="1" dirty="0">
              <a:latin typeface="Calibri" panose="020F0502020204030204" pitchFamily="34" charset="0"/>
              <a:ea typeface="Calibri" panose="020F0502020204030204" pitchFamily="34" charset="0"/>
              <a:cs typeface="+mn-cs"/>
            </a:endParaRPr>
          </a:p>
        </p:txBody>
      </p:sp>
      <p:sp>
        <p:nvSpPr>
          <p:cNvPr id="38" name="Google Shape;73;p15">
            <a:extLst>
              <a:ext uri="{FF2B5EF4-FFF2-40B4-BE49-F238E27FC236}">
                <a16:creationId xmlns:a16="http://schemas.microsoft.com/office/drawing/2014/main" id="{B042D976-7791-F2CF-9291-405D3DCAFE8E}"/>
              </a:ext>
            </a:extLst>
          </p:cNvPr>
          <p:cNvSpPr txBox="1"/>
          <p:nvPr/>
        </p:nvSpPr>
        <p:spPr>
          <a:xfrm>
            <a:off x="1676400" y="8314190"/>
            <a:ext cx="1817573" cy="3693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1"/>
            <a:r>
              <a:rPr lang="ar-LB" sz="1200" b="1" dirty="0">
                <a:latin typeface="Calibri" panose="020F0502020204030204" pitchFamily="34" charset="0"/>
                <a:ea typeface="Calibri" panose="020F0502020204030204" pitchFamily="34" charset="0"/>
                <a:cs typeface="+mn-cs"/>
              </a:rPr>
              <a:t>٨ ١٫ </a:t>
            </a:r>
            <a:r>
              <a:rPr lang="ar-LB" sz="1200" b="1" dirty="0">
                <a:cs typeface="+mn-cs"/>
              </a:rPr>
              <a:t>م: إطار الباب</a:t>
            </a:r>
          </a:p>
        </p:txBody>
      </p:sp>
      <p:cxnSp>
        <p:nvCxnSpPr>
          <p:cNvPr id="48" name="Google Shape;81;p15">
            <a:extLst>
              <a:ext uri="{FF2B5EF4-FFF2-40B4-BE49-F238E27FC236}">
                <a16:creationId xmlns:a16="http://schemas.microsoft.com/office/drawing/2014/main" id="{76DA2545-0237-4E63-2F47-1609A9BCF1B8}"/>
              </a:ext>
            </a:extLst>
          </p:cNvPr>
          <p:cNvCxnSpPr>
            <a:cxnSpLocks/>
          </p:cNvCxnSpPr>
          <p:nvPr/>
        </p:nvCxnSpPr>
        <p:spPr>
          <a:xfrm flipV="1">
            <a:off x="4707419" y="8095488"/>
            <a:ext cx="1167806" cy="11085"/>
          </a:xfrm>
          <a:prstGeom prst="straightConnector1">
            <a:avLst/>
          </a:prstGeom>
          <a:noFill/>
          <a:ln w="9525" cap="flat" cmpd="sng">
            <a:solidFill>
              <a:schemeClr val="dk2"/>
            </a:solidFill>
            <a:prstDash val="solid"/>
            <a:round/>
            <a:headEnd type="triangle" w="med" len="med"/>
            <a:tailEnd type="triangle" w="med" len="med"/>
          </a:ln>
        </p:spPr>
      </p:cxnSp>
      <p:sp>
        <p:nvSpPr>
          <p:cNvPr id="49" name="Google Shape;70;p15">
            <a:extLst>
              <a:ext uri="{FF2B5EF4-FFF2-40B4-BE49-F238E27FC236}">
                <a16:creationId xmlns:a16="http://schemas.microsoft.com/office/drawing/2014/main" id="{40A12671-BA76-ECAC-CCB4-8359B08417E8}"/>
              </a:ext>
            </a:extLst>
          </p:cNvPr>
          <p:cNvSpPr txBox="1"/>
          <p:nvPr/>
        </p:nvSpPr>
        <p:spPr>
          <a:xfrm>
            <a:off x="4162455" y="7763210"/>
            <a:ext cx="2580564" cy="3693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LB" sz="1200" b="1" dirty="0">
                <a:cs typeface="+mn-cs"/>
              </a:rPr>
              <a:t>٦</a:t>
            </a:r>
            <a:r>
              <a:rPr lang="ar-LB" sz="1200" b="1" dirty="0">
                <a:latin typeface="Calibri" panose="020F0502020204030204" pitchFamily="34" charset="0"/>
                <a:ea typeface="Calibri" panose="020F0502020204030204" pitchFamily="34" charset="0"/>
                <a:cs typeface="+mn-cs"/>
              </a:rPr>
              <a:t>٠</a:t>
            </a:r>
            <a:r>
              <a:rPr lang="ar-LB" sz="1200" b="1" dirty="0">
                <a:cs typeface="+mn-cs"/>
              </a:rPr>
              <a:t>سم:</a:t>
            </a:r>
            <a:r>
              <a:rPr lang="en-US" sz="1200" b="1" dirty="0">
                <a:solidFill>
                  <a:schemeClr val="tx1"/>
                </a:solidFill>
                <a:latin typeface="Arial" panose="020B0604020202020204" pitchFamily="34" charset="0"/>
                <a:cs typeface="+mn-cs"/>
              </a:rPr>
              <a:t> </a:t>
            </a:r>
            <a:r>
              <a:rPr lang="en-US" sz="1200" b="1" dirty="0" err="1">
                <a:solidFill>
                  <a:schemeClr val="tx1"/>
                </a:solidFill>
                <a:latin typeface="Arial" panose="020B0604020202020204" pitchFamily="34" charset="0"/>
                <a:cs typeface="+mn-cs"/>
              </a:rPr>
              <a:t>تثبيت</a:t>
            </a:r>
            <a:r>
              <a:rPr lang="en-US" sz="1200" b="1" dirty="0">
                <a:solidFill>
                  <a:schemeClr val="tx1"/>
                </a:solidFill>
                <a:latin typeface="Arial" panose="020B0604020202020204" pitchFamily="34" charset="0"/>
                <a:cs typeface="+mn-cs"/>
              </a:rPr>
              <a:t> </a:t>
            </a:r>
            <a:r>
              <a:rPr lang="en-US" sz="1200" b="1" dirty="0" err="1">
                <a:solidFill>
                  <a:schemeClr val="tx1"/>
                </a:solidFill>
                <a:latin typeface="Arial" panose="020B0604020202020204" pitchFamily="34" charset="0"/>
                <a:cs typeface="+mn-cs"/>
              </a:rPr>
              <a:t>الشادر</a:t>
            </a:r>
            <a:r>
              <a:rPr lang="ar-LB" sz="1200" b="1" dirty="0">
                <a:solidFill>
                  <a:schemeClr val="tx1"/>
                </a:solidFill>
                <a:latin typeface="Arial" panose="020B0604020202020204" pitchFamily="34" charset="0"/>
                <a:cs typeface="+mn-cs"/>
              </a:rPr>
              <a:t>على</a:t>
            </a:r>
            <a:r>
              <a:rPr lang="ar-LB" sz="1200" b="1" dirty="0">
                <a:cs typeface="+mn-cs"/>
              </a:rPr>
              <a:t> </a:t>
            </a:r>
            <a:r>
              <a:rPr lang="en-US" sz="1200" b="1" dirty="0" err="1">
                <a:solidFill>
                  <a:schemeClr val="tx1"/>
                </a:solidFill>
                <a:latin typeface="Arial" panose="020B0604020202020204" pitchFamily="34" charset="0"/>
                <a:cs typeface="+mn-cs"/>
              </a:rPr>
              <a:t>الجدران</a:t>
            </a:r>
            <a:endParaRPr lang="ar-LB" sz="1200" b="1" dirty="0">
              <a:cs typeface="+mn-cs"/>
            </a:endParaRPr>
          </a:p>
        </p:txBody>
      </p:sp>
      <p:cxnSp>
        <p:nvCxnSpPr>
          <p:cNvPr id="66" name="Google Shape;81;p15">
            <a:extLst>
              <a:ext uri="{FF2B5EF4-FFF2-40B4-BE49-F238E27FC236}">
                <a16:creationId xmlns:a16="http://schemas.microsoft.com/office/drawing/2014/main" id="{C6C0943F-D760-7273-4050-799C579933E1}"/>
              </a:ext>
            </a:extLst>
          </p:cNvPr>
          <p:cNvCxnSpPr>
            <a:cxnSpLocks/>
          </p:cNvCxnSpPr>
          <p:nvPr/>
        </p:nvCxnSpPr>
        <p:spPr>
          <a:xfrm>
            <a:off x="3461185" y="9252587"/>
            <a:ext cx="2414040" cy="0"/>
          </a:xfrm>
          <a:prstGeom prst="straightConnector1">
            <a:avLst/>
          </a:prstGeom>
          <a:noFill/>
          <a:ln w="9525" cap="flat" cmpd="sng">
            <a:solidFill>
              <a:schemeClr val="dk2"/>
            </a:solidFill>
            <a:prstDash val="solid"/>
            <a:round/>
            <a:headEnd type="triangle" w="med" len="med"/>
            <a:tailEnd type="triangle" w="med" len="med"/>
          </a:ln>
        </p:spPr>
      </p:cxnSp>
      <p:cxnSp>
        <p:nvCxnSpPr>
          <p:cNvPr id="68" name="Google Shape;81;p15">
            <a:extLst>
              <a:ext uri="{FF2B5EF4-FFF2-40B4-BE49-F238E27FC236}">
                <a16:creationId xmlns:a16="http://schemas.microsoft.com/office/drawing/2014/main" id="{ED9F1B55-7D27-36B5-61A7-5354D4F886FE}"/>
              </a:ext>
            </a:extLst>
          </p:cNvPr>
          <p:cNvCxnSpPr>
            <a:cxnSpLocks/>
          </p:cNvCxnSpPr>
          <p:nvPr/>
        </p:nvCxnSpPr>
        <p:spPr>
          <a:xfrm>
            <a:off x="856468" y="9252587"/>
            <a:ext cx="2604717" cy="0"/>
          </a:xfrm>
          <a:prstGeom prst="straightConnector1">
            <a:avLst/>
          </a:prstGeom>
          <a:noFill/>
          <a:ln w="9525" cap="flat" cmpd="sng">
            <a:solidFill>
              <a:schemeClr val="dk2"/>
            </a:solidFill>
            <a:prstDash val="solid"/>
            <a:round/>
            <a:headEnd type="triangle" w="med" len="med"/>
            <a:tailEnd type="triangle" w="med" len="med"/>
          </a:ln>
        </p:spPr>
      </p:cxnSp>
      <p:sp>
        <p:nvSpPr>
          <p:cNvPr id="69" name="Google Shape;70;p15">
            <a:extLst>
              <a:ext uri="{FF2B5EF4-FFF2-40B4-BE49-F238E27FC236}">
                <a16:creationId xmlns:a16="http://schemas.microsoft.com/office/drawing/2014/main" id="{26FA4706-5865-AA74-79F0-AD60FBE3849F}"/>
              </a:ext>
            </a:extLst>
          </p:cNvPr>
          <p:cNvSpPr txBox="1"/>
          <p:nvPr/>
        </p:nvSpPr>
        <p:spPr>
          <a:xfrm>
            <a:off x="728060" y="8959273"/>
            <a:ext cx="1761097" cy="3693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r" rtl="1"/>
            <a:r>
              <a:rPr lang="ar-LB" sz="1200" b="1" dirty="0">
                <a:latin typeface="Calibri" panose="020F0502020204030204" pitchFamily="34" charset="0"/>
                <a:ea typeface="Calibri" panose="020F0502020204030204" pitchFamily="34" charset="0"/>
                <a:cs typeface="+mn-cs"/>
              </a:rPr>
              <a:t>١٫٢</a:t>
            </a:r>
            <a:r>
              <a:rPr lang="ar-LB" sz="1200" b="1" dirty="0">
                <a:cs typeface="+mn-cs"/>
              </a:rPr>
              <a:t> م: فتحات النوافذ </a:t>
            </a:r>
            <a:endParaRPr sz="1200" b="1" dirty="0">
              <a:latin typeface="Calibri" panose="020F0502020204030204" pitchFamily="34" charset="0"/>
              <a:ea typeface="Calibri" panose="020F0502020204030204" pitchFamily="34" charset="0"/>
              <a:cs typeface="+mn-cs"/>
            </a:endParaRPr>
          </a:p>
        </p:txBody>
      </p:sp>
      <p:sp>
        <p:nvSpPr>
          <p:cNvPr id="70" name="Google Shape;73;p15">
            <a:extLst>
              <a:ext uri="{FF2B5EF4-FFF2-40B4-BE49-F238E27FC236}">
                <a16:creationId xmlns:a16="http://schemas.microsoft.com/office/drawing/2014/main" id="{B9859F7F-2B04-88EB-FD3F-883A89DEB39E}"/>
              </a:ext>
            </a:extLst>
          </p:cNvPr>
          <p:cNvSpPr txBox="1"/>
          <p:nvPr/>
        </p:nvSpPr>
        <p:spPr>
          <a:xfrm>
            <a:off x="2512543" y="9252587"/>
            <a:ext cx="2088730" cy="40007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ar-LB" b="1" dirty="0"/>
              <a:t>فتحات النوافذ</a:t>
            </a:r>
          </a:p>
        </p:txBody>
      </p:sp>
      <p:sp>
        <p:nvSpPr>
          <p:cNvPr id="87" name="Google Shape;170;g34b1dca1029_0_53">
            <a:extLst>
              <a:ext uri="{FF2B5EF4-FFF2-40B4-BE49-F238E27FC236}">
                <a16:creationId xmlns:a16="http://schemas.microsoft.com/office/drawing/2014/main" id="{5C730EF7-87B8-44C9-4AA5-A71564624F1D}"/>
              </a:ext>
            </a:extLst>
          </p:cNvPr>
          <p:cNvSpPr/>
          <p:nvPr/>
        </p:nvSpPr>
        <p:spPr>
          <a:xfrm>
            <a:off x="135276" y="3810000"/>
            <a:ext cx="6570323" cy="5984055"/>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300"/>
          </a:p>
        </p:txBody>
      </p:sp>
      <p:graphicFrame>
        <p:nvGraphicFramePr>
          <p:cNvPr id="3" name="Table 2">
            <a:extLst>
              <a:ext uri="{FF2B5EF4-FFF2-40B4-BE49-F238E27FC236}">
                <a16:creationId xmlns:a16="http://schemas.microsoft.com/office/drawing/2014/main" id="{AC992B6A-115D-C426-B9FF-EE035910ABBA}"/>
              </a:ext>
            </a:extLst>
          </p:cNvPr>
          <p:cNvGraphicFramePr>
            <a:graphicFrameLocks noGrp="1"/>
          </p:cNvGraphicFramePr>
          <p:nvPr>
            <p:extLst>
              <p:ext uri="{D42A27DB-BD31-4B8C-83A1-F6EECF244321}">
                <p14:modId xmlns:p14="http://schemas.microsoft.com/office/powerpoint/2010/main" val="3473556049"/>
              </p:ext>
            </p:extLst>
          </p:nvPr>
        </p:nvGraphicFramePr>
        <p:xfrm>
          <a:off x="135276" y="-116177"/>
          <a:ext cx="6587448" cy="4192016"/>
        </p:xfrm>
        <a:graphic>
          <a:graphicData uri="http://schemas.openxmlformats.org/drawingml/2006/table">
            <a:tbl>
              <a:tblPr firstRow="1" bandRow="1">
                <a:noFill/>
                <a:tableStyleId>{5C22544A-7EE6-4342-B048-85BDC9FD1C3A}</a:tableStyleId>
              </a:tblPr>
              <a:tblGrid>
                <a:gridCol w="1969187">
                  <a:extLst>
                    <a:ext uri="{9D8B030D-6E8A-4147-A177-3AD203B41FA5}">
                      <a16:colId xmlns:a16="http://schemas.microsoft.com/office/drawing/2014/main" val="406605047"/>
                    </a:ext>
                  </a:extLst>
                </a:gridCol>
                <a:gridCol w="2531011">
                  <a:extLst>
                    <a:ext uri="{9D8B030D-6E8A-4147-A177-3AD203B41FA5}">
                      <a16:colId xmlns:a16="http://schemas.microsoft.com/office/drawing/2014/main" val="1517818517"/>
                    </a:ext>
                  </a:extLst>
                </a:gridCol>
                <a:gridCol w="2087250">
                  <a:extLst>
                    <a:ext uri="{9D8B030D-6E8A-4147-A177-3AD203B41FA5}">
                      <a16:colId xmlns:a16="http://schemas.microsoft.com/office/drawing/2014/main" val="1220056983"/>
                    </a:ext>
                  </a:extLst>
                </a:gridCol>
              </a:tblGrid>
              <a:tr h="497112">
                <a:tc gridSpan="3">
                  <a:txBody>
                    <a:bodyPr/>
                    <a:lstStyle/>
                    <a:p>
                      <a:pPr lvl="0" algn="ctr">
                        <a:lnSpc>
                          <a:spcPct val="100000"/>
                        </a:lnSpc>
                        <a:spcBef>
                          <a:spcPts val="0"/>
                        </a:spcBef>
                        <a:spcAft>
                          <a:spcPts val="0"/>
                        </a:spcAft>
                        <a:buNone/>
                      </a:pPr>
                      <a:r>
                        <a:rPr lang="en-GB" sz="1600" b="1" i="0" u="none" strike="noStrike" noProof="0" dirty="0" err="1">
                          <a:solidFill>
                            <a:schemeClr val="tx2"/>
                          </a:solidFill>
                          <a:latin typeface="Arial" panose="020B0604020202020204" pitchFamily="34" charset="0"/>
                          <a:cs typeface="Arial" panose="020B0604020202020204" pitchFamily="34" charset="0"/>
                        </a:rPr>
                        <a:t>متطلبات</a:t>
                      </a:r>
                      <a:r>
                        <a:rPr lang="en-GB" sz="1600" b="1" i="0" u="none" strike="noStrike" noProof="0" dirty="0">
                          <a:solidFill>
                            <a:schemeClr val="tx2"/>
                          </a:solidFill>
                          <a:latin typeface="Arial" panose="020B0604020202020204" pitchFamily="34" charset="0"/>
                          <a:cs typeface="Arial" panose="020B0604020202020204" pitchFamily="34" charset="0"/>
                        </a:rPr>
                        <a:t> </a:t>
                      </a:r>
                      <a:r>
                        <a:rPr lang="en-GB" sz="1600" b="1" i="0" u="none" strike="noStrike" noProof="0" dirty="0" err="1">
                          <a:solidFill>
                            <a:schemeClr val="tx2"/>
                          </a:solidFill>
                          <a:latin typeface="Arial" panose="020B0604020202020204" pitchFamily="34" charset="0"/>
                          <a:cs typeface="Arial" panose="020B0604020202020204" pitchFamily="34" charset="0"/>
                        </a:rPr>
                        <a:t>المواد</a:t>
                      </a:r>
                      <a:r>
                        <a:rPr lang="en-GB" sz="1600" b="1" i="0" u="none" strike="noStrike" noProof="0" dirty="0">
                          <a:solidFill>
                            <a:schemeClr val="tx2"/>
                          </a:solidFill>
                          <a:latin typeface="Arial" panose="020B0604020202020204" pitchFamily="34" charset="0"/>
                          <a:cs typeface="Arial" panose="020B0604020202020204" pitchFamily="34" charset="0"/>
                        </a:rPr>
                        <a:t> </a:t>
                      </a:r>
                      <a:r>
                        <a:rPr lang="en-GB" sz="1600" b="1" i="0" u="none" strike="noStrike" noProof="0" dirty="0" err="1">
                          <a:solidFill>
                            <a:schemeClr val="tx2"/>
                          </a:solidFill>
                          <a:latin typeface="Arial" panose="020B0604020202020204" pitchFamily="34" charset="0"/>
                          <a:cs typeface="Arial" panose="020B0604020202020204" pitchFamily="34" charset="0"/>
                        </a:rPr>
                        <a:t>الأساسي</a:t>
                      </a:r>
                      <a:r>
                        <a:rPr lang="ar-LB" sz="1600" b="1" i="0" u="none" strike="noStrike" noProof="0" dirty="0">
                          <a:solidFill>
                            <a:schemeClr val="tx2"/>
                          </a:solidFill>
                          <a:latin typeface="Arial" panose="020B0604020202020204" pitchFamily="34" charset="0"/>
                          <a:cs typeface="Arial" panose="020B0604020202020204" pitchFamily="34" charset="0"/>
                        </a:rPr>
                        <a:t>ّ</a:t>
                      </a:r>
                      <a:r>
                        <a:rPr lang="en-GB" sz="1600" b="1" i="0" u="none" strike="noStrike" noProof="0" dirty="0">
                          <a:solidFill>
                            <a:schemeClr val="tx2"/>
                          </a:solidFill>
                          <a:latin typeface="Arial" panose="020B0604020202020204" pitchFamily="34" charset="0"/>
                          <a:cs typeface="Arial" panose="020B0604020202020204" pitchFamily="34" charset="0"/>
                        </a:rPr>
                        <a:t>ة</a:t>
                      </a:r>
                    </a:p>
                  </a:txBody>
                  <a:tcPr marL="138176" marR="138176" marT="138176" marB="138176" anchor="ctr">
                    <a:lnL w="12700" cmpd="sng">
                      <a:noFill/>
                    </a:lnL>
                    <a:lnR w="12700" cmpd="sng">
                      <a:noFill/>
                    </a:lnR>
                    <a:lnT w="6350" cap="flat" cmpd="sng" algn="ctr">
                      <a:noFill/>
                      <a:prstDash val="solid"/>
                    </a:lnT>
                    <a:lnB w="19050" cap="flat" cmpd="sng" algn="ctr">
                      <a:noFill/>
                      <a:prstDash val="solid"/>
                    </a:lnB>
                    <a:solidFill>
                      <a:schemeClr val="bg1"/>
                    </a:solidFill>
                  </a:tcPr>
                </a:tc>
                <a:tc hMerge="1">
                  <a:txBody>
                    <a:bodyPr/>
                    <a:lstStyle/>
                    <a:p>
                      <a:pPr>
                        <a:buNone/>
                      </a:pPr>
                      <a:endParaRPr lang="en-US" sz="1600" b="1" cap="all" spc="15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74595" marR="174595" marT="174595" marB="174595" anchor="ctr">
                    <a:lnL w="12700" cmpd="sng">
                      <a:noFill/>
                    </a:lnL>
                    <a:lnR w="12700" cmpd="sng">
                      <a:noFill/>
                    </a:lnR>
                    <a:lnT w="6350" cap="flat" cmpd="sng" algn="ctr">
                      <a:noFill/>
                      <a:prstDash val="solid"/>
                    </a:lnT>
                    <a:lnB w="19050" cap="flat" cmpd="sng" algn="ctr">
                      <a:noFill/>
                      <a:prstDash val="solid"/>
                    </a:lnB>
                    <a:solidFill>
                      <a:schemeClr val="accent1"/>
                    </a:solidFill>
                  </a:tcPr>
                </a:tc>
                <a:tc hMerge="1">
                  <a:txBody>
                    <a:bodyPr/>
                    <a:lstStyle/>
                    <a:p>
                      <a:pPr>
                        <a:buNone/>
                      </a:pPr>
                      <a:endParaRPr lang="en-US" sz="1600" b="1" cap="all" spc="15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174595" marR="174595" marT="174595" marB="174595" anchor="ctr">
                    <a:lnL w="12700" cmpd="sng">
                      <a:noFill/>
                    </a:lnL>
                    <a:lnR w="12700" cmpd="sng">
                      <a:noFill/>
                    </a:lnR>
                    <a:lnT w="6350" cap="flat" cmpd="sng" algn="ctr">
                      <a:noFill/>
                      <a:prstDash val="solid"/>
                    </a:lnT>
                    <a:lnB w="19050" cap="flat" cmpd="sng" algn="ctr">
                      <a:noFill/>
                      <a:prstDash val="solid"/>
                    </a:lnB>
                    <a:solidFill>
                      <a:schemeClr val="accent1"/>
                    </a:solidFill>
                  </a:tcPr>
                </a:tc>
                <a:extLst>
                  <a:ext uri="{0D108BD9-81ED-4DB2-BD59-A6C34878D82A}">
                    <a16:rowId xmlns:a16="http://schemas.microsoft.com/office/drawing/2014/main" val="1880528613"/>
                  </a:ext>
                </a:extLst>
              </a:tr>
              <a:tr h="318498">
                <a:tc>
                  <a:txBody>
                    <a:bodyPr/>
                    <a:lstStyle/>
                    <a:p>
                      <a:pPr algn="r" rtl="1"/>
                      <a:r>
                        <a:rPr lang="ar-LB" sz="1400" b="1" i="0" kern="1200" dirty="0">
                          <a:solidFill>
                            <a:schemeClr val="bg1"/>
                          </a:solidFill>
                          <a:effectLst/>
                          <a:latin typeface="+mn-lt"/>
                          <a:ea typeface="+mn-ea"/>
                          <a:cs typeface="+mn-cs"/>
                        </a:rPr>
                        <a:t>كميّة الشادر</a:t>
                      </a:r>
                    </a:p>
                  </a:txBody>
                  <a:tcPr marL="138176" marR="138176" marT="138176" marB="138176">
                    <a:lnL w="12700" cmpd="sng">
                      <a:noFill/>
                    </a:lnL>
                    <a:lnR w="12700" cmpd="sng">
                      <a:noFill/>
                    </a:lnR>
                    <a:lnT w="6350" cap="flat" cmpd="sng" algn="ctr">
                      <a:noFill/>
                      <a:prstDash val="solid"/>
                    </a:lnT>
                    <a:lnB w="19050" cap="flat" cmpd="sng" algn="ctr">
                      <a:noFill/>
                      <a:prstDash val="solid"/>
                    </a:lnB>
                    <a:solidFill>
                      <a:schemeClr val="accent1"/>
                    </a:solidFill>
                  </a:tcPr>
                </a:tc>
                <a:tc>
                  <a:txBody>
                    <a:bodyPr/>
                    <a:lstStyle/>
                    <a:p>
                      <a:pPr algn="r" rtl="1"/>
                      <a:r>
                        <a:rPr lang="ar-LB" sz="1400" b="1" i="0" kern="1200" dirty="0">
                          <a:solidFill>
                            <a:schemeClr val="bg1"/>
                          </a:solidFill>
                          <a:effectLst/>
                          <a:latin typeface="+mn-lt"/>
                          <a:ea typeface="+mn-ea"/>
                          <a:cs typeface="+mn-cs"/>
                        </a:rPr>
                        <a:t>كميّة الخشب</a:t>
                      </a:r>
                    </a:p>
                  </a:txBody>
                  <a:tcPr marL="138176" marR="138176" marT="138176" marB="138176">
                    <a:lnL w="12700" cmpd="sng">
                      <a:noFill/>
                    </a:lnL>
                    <a:lnR w="12700" cmpd="sng">
                      <a:noFill/>
                    </a:lnR>
                    <a:lnT w="6350" cap="flat" cmpd="sng" algn="ctr">
                      <a:noFill/>
                      <a:prstDash val="solid"/>
                    </a:lnT>
                    <a:lnB w="19050" cap="flat" cmpd="sng" algn="ctr">
                      <a:noFill/>
                      <a:prstDash val="solid"/>
                    </a:lnB>
                    <a:solidFill>
                      <a:schemeClr val="accent1"/>
                    </a:solidFill>
                  </a:tcPr>
                </a:tc>
                <a:tc>
                  <a:txBody>
                    <a:bodyPr/>
                    <a:lstStyle/>
                    <a:p>
                      <a:pPr algn="r" rtl="1"/>
                      <a:r>
                        <a:rPr lang="ar-LB" sz="1400" b="1" i="0" kern="1200" dirty="0">
                          <a:solidFill>
                            <a:schemeClr val="bg1"/>
                          </a:solidFill>
                          <a:effectLst/>
                          <a:latin typeface="+mn-lt"/>
                          <a:ea typeface="+mn-ea"/>
                          <a:cs typeface="+mn-cs"/>
                        </a:rPr>
                        <a:t>مكوّنات المأوى</a:t>
                      </a:r>
                    </a:p>
                  </a:txBody>
                  <a:tcPr marL="138176" marR="138176" marT="138176" marB="138176">
                    <a:lnL w="12700" cmpd="sng">
                      <a:noFill/>
                    </a:lnL>
                    <a:lnR w="12700" cmpd="sng">
                      <a:noFill/>
                    </a:lnR>
                    <a:lnT w="6350" cap="flat" cmpd="sng" algn="ctr">
                      <a:noFill/>
                      <a:prstDash val="solid"/>
                    </a:lnT>
                    <a:lnB w="19050" cap="flat" cmpd="sng" algn="ctr">
                      <a:noFill/>
                      <a:prstDash val="solid"/>
                    </a:lnB>
                    <a:solidFill>
                      <a:schemeClr val="accent1"/>
                    </a:solidFill>
                  </a:tcPr>
                </a:tc>
                <a:extLst>
                  <a:ext uri="{0D108BD9-81ED-4DB2-BD59-A6C34878D82A}">
                    <a16:rowId xmlns:a16="http://schemas.microsoft.com/office/drawing/2014/main" val="4272634964"/>
                  </a:ext>
                </a:extLst>
              </a:tr>
              <a:tr h="357169">
                <a:tc>
                  <a:txBody>
                    <a:bodyPr/>
                    <a:lstStyle/>
                    <a:p>
                      <a:pPr lvl="0" algn="r" rtl="1">
                        <a:buNone/>
                      </a:pPr>
                      <a:r>
                        <a:rPr lang="en-US" sz="1200" b="0" i="0" u="none" strike="noStrike" cap="none" spc="0" noProof="0" dirty="0">
                          <a:solidFill>
                            <a:schemeClr val="tx1"/>
                          </a:solidFill>
                          <a:latin typeface="Arial" panose="020B0604020202020204" pitchFamily="34" charset="0"/>
                          <a:cs typeface="Arial" panose="020B0604020202020204" pitchFamily="34" charset="0"/>
                        </a:rPr>
                        <a:t>٢</a:t>
                      </a:r>
                      <a:endParaRPr lang="en-US" sz="1200" b="1" cap="none" spc="0" dirty="0">
                        <a:solidFill>
                          <a:schemeClr val="tx1"/>
                        </a:solidFill>
                        <a:latin typeface="Arial" panose="020B0604020202020204" pitchFamily="34" charset="0"/>
                        <a:ea typeface="Calibri"/>
                        <a:cs typeface="Arial" panose="020B0604020202020204" pitchFamily="34" charset="0"/>
                      </a:endParaRPr>
                    </a:p>
                  </a:txBody>
                  <a:tcPr marL="138176" marR="138176" marT="138176" marB="138176" anchor="ctr">
                    <a:lnL w="12700" cmpd="sng">
                      <a:noFill/>
                      <a:prstDash val="solid"/>
                    </a:lnL>
                    <a:lnR w="12700" cmpd="sng">
                      <a:noFill/>
                      <a:prstDash val="solid"/>
                    </a:lnR>
                    <a:lnT w="19050" cap="flat" cmpd="sng" algn="ctr">
                      <a:noFill/>
                      <a:prstDash val="solid"/>
                    </a:lnT>
                    <a:lnB w="12700" cmpd="sng">
                      <a:noFill/>
                      <a:prstDash val="solid"/>
                    </a:lnB>
                    <a:noFill/>
                  </a:tcPr>
                </a:tc>
                <a:tc>
                  <a:txBody>
                    <a:bodyPr/>
                    <a:lstStyle/>
                    <a:p>
                      <a:pPr lvl="0" algn="r" rtl="1">
                        <a:lnSpc>
                          <a:spcPct val="100000"/>
                        </a:lnSpc>
                        <a:spcBef>
                          <a:spcPts val="0"/>
                        </a:spcBef>
                        <a:spcAft>
                          <a:spcPts val="0"/>
                        </a:spcAft>
                        <a:buNone/>
                      </a:pPr>
                      <a:r>
                        <a:rPr lang="ar-LB" sz="1200" b="1" i="0" u="none" strike="noStrike" cap="none" spc="0" noProof="0" dirty="0">
                          <a:solidFill>
                            <a:schemeClr val="tx1"/>
                          </a:solidFill>
                          <a:latin typeface="Arial" panose="020B0604020202020204" pitchFamily="34" charset="0"/>
                          <a:cs typeface="+mn-cs"/>
                        </a:rPr>
                        <a:t>الألواح: </a:t>
                      </a:r>
                      <a:r>
                        <a:rPr lang="en-US" sz="1200" b="0" i="0" u="none" strike="noStrike" cap="none" spc="0" noProof="0" dirty="0">
                          <a:solidFill>
                            <a:schemeClr val="tx1"/>
                          </a:solidFill>
                          <a:latin typeface="Arial" panose="020B0604020202020204" pitchFamily="34" charset="0"/>
                          <a:cs typeface="Arial" panose="020B0604020202020204" pitchFamily="34" charset="0"/>
                        </a:rPr>
                        <a:t>٥٤</a:t>
                      </a:r>
                      <a:r>
                        <a:rPr lang="ar-LB" sz="1200" b="1" i="0" u="none" strike="noStrike" cap="none" spc="0" noProof="0" dirty="0">
                          <a:solidFill>
                            <a:schemeClr val="tx1"/>
                          </a:solidFill>
                          <a:latin typeface="Arial" panose="020B0604020202020204" pitchFamily="34" charset="0"/>
                          <a:cs typeface="+mn-cs"/>
                        </a:rPr>
                        <a:t>، الأبواب: </a:t>
                      </a:r>
                      <a:r>
                        <a:rPr lang="en-US" sz="1200" b="0" i="0" u="none" strike="noStrike" cap="none" spc="0" noProof="0" dirty="0">
                          <a:solidFill>
                            <a:schemeClr val="tx1"/>
                          </a:solidFill>
                          <a:latin typeface="Arial" panose="020B0604020202020204" pitchFamily="34" charset="0"/>
                          <a:cs typeface="Arial" panose="020B0604020202020204" pitchFamily="34" charset="0"/>
                        </a:rPr>
                        <a:t>٣</a:t>
                      </a:r>
                      <a:r>
                        <a:rPr lang="ar-LB" sz="1200" b="1" i="0" u="none" strike="noStrike" cap="none" spc="0" noProof="0" dirty="0">
                          <a:solidFill>
                            <a:schemeClr val="tx1"/>
                          </a:solidFill>
                          <a:latin typeface="Arial" panose="020B0604020202020204" pitchFamily="34" charset="0"/>
                          <a:cs typeface="+mn-cs"/>
                        </a:rPr>
                        <a:t>، النوافذ: </a:t>
                      </a:r>
                      <a:r>
                        <a:rPr lang="en-US" sz="1200" b="0" i="0" u="none" strike="noStrike" cap="none" spc="0" noProof="0" dirty="0">
                          <a:solidFill>
                            <a:schemeClr val="tx1"/>
                          </a:solidFill>
                          <a:latin typeface="Arial" panose="020B0604020202020204" pitchFamily="34" charset="0"/>
                          <a:cs typeface="Arial" panose="020B0604020202020204" pitchFamily="34" charset="0"/>
                        </a:rPr>
                        <a:t>٤</a:t>
                      </a:r>
                      <a:r>
                        <a:rPr lang="ar-LB" sz="1200" b="1" i="0" u="none" strike="noStrike" cap="none" spc="0" noProof="0" dirty="0">
                          <a:solidFill>
                            <a:schemeClr val="tx1"/>
                          </a:solidFill>
                          <a:latin typeface="Arial" panose="020B0604020202020204" pitchFamily="34" charset="0"/>
                          <a:cs typeface="+mn-cs"/>
                        </a:rPr>
                        <a:t>، غطاء التثبيت: </a:t>
                      </a:r>
                      <a:r>
                        <a:rPr lang="en-US" sz="1200" b="0" i="0" u="none" strike="noStrike" cap="none" spc="0" noProof="0" dirty="0">
                          <a:solidFill>
                            <a:schemeClr val="tx1"/>
                          </a:solidFill>
                          <a:latin typeface="Arial" panose="020B0604020202020204" pitchFamily="34" charset="0"/>
                          <a:cs typeface="Arial" panose="020B0604020202020204" pitchFamily="34" charset="0"/>
                        </a:rPr>
                        <a:t>٤</a:t>
                      </a:r>
                      <a:r>
                        <a:rPr lang="ar-LB" sz="1200" b="1" i="0" u="none" strike="noStrike" cap="none" spc="0" noProof="0" dirty="0">
                          <a:solidFill>
                            <a:schemeClr val="tx1"/>
                          </a:solidFill>
                          <a:latin typeface="Arial" panose="020B0604020202020204" pitchFamily="34" charset="0"/>
                          <a:cs typeface="+mn-cs"/>
                        </a:rPr>
                        <a:t>، دعامات الزاوية: </a:t>
                      </a:r>
                      <a:r>
                        <a:rPr lang="en-US" sz="1200" b="0" i="0" u="none" strike="noStrike" cap="none" spc="0" noProof="0" dirty="0">
                          <a:solidFill>
                            <a:schemeClr val="tx1"/>
                          </a:solidFill>
                          <a:latin typeface="Arial" panose="020B0604020202020204" pitchFamily="34" charset="0"/>
                          <a:cs typeface="Arial" panose="020B0604020202020204" pitchFamily="34" charset="0"/>
                        </a:rPr>
                        <a:t>١</a:t>
                      </a:r>
                      <a:endParaRPr lang="en-US" sz="1200" b="0" dirty="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9050" cap="flat" cmpd="sng" algn="ctr">
                      <a:noFill/>
                      <a:prstDash val="solid"/>
                    </a:lnT>
                    <a:lnB w="12700" cmpd="sng">
                      <a:noFill/>
                      <a:prstDash val="solid"/>
                    </a:lnB>
                    <a:noFill/>
                  </a:tcPr>
                </a:tc>
                <a:tc>
                  <a:txBody>
                    <a:bodyPr/>
                    <a:lstStyle/>
                    <a:p>
                      <a:pPr lvl="0" algn="r" rtl="1">
                        <a:lnSpc>
                          <a:spcPct val="100000"/>
                        </a:lnSpc>
                        <a:spcBef>
                          <a:spcPts val="0"/>
                        </a:spcBef>
                        <a:spcAft>
                          <a:spcPts val="0"/>
                        </a:spcAft>
                        <a:buNone/>
                      </a:pPr>
                      <a:r>
                        <a:rPr lang="en-US" sz="1200" b="1" i="0" u="none" strike="noStrike" cap="none" spc="0" noProof="0" dirty="0" err="1">
                          <a:solidFill>
                            <a:schemeClr val="tx1"/>
                          </a:solidFill>
                          <a:latin typeface="Arial" panose="020B0604020202020204" pitchFamily="34" charset="0"/>
                          <a:cs typeface="Arial" panose="020B0604020202020204" pitchFamily="34" charset="0"/>
                        </a:rPr>
                        <a:t>الجدران</a:t>
                      </a:r>
                      <a:endParaRPr lang="en-US" sz="1200" b="0" i="0" u="none" strike="noStrike" cap="none" spc="0" noProof="0" dirty="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3541994418"/>
                  </a:ext>
                </a:extLst>
              </a:tr>
              <a:tr h="445208">
                <a:tc>
                  <a:txBody>
                    <a:bodyPr/>
                    <a:lstStyle/>
                    <a:p>
                      <a:pPr lvl="0" algn="r" rtl="1">
                        <a:lnSpc>
                          <a:spcPct val="100000"/>
                        </a:lnSpc>
                        <a:spcBef>
                          <a:spcPts val="0"/>
                        </a:spcBef>
                        <a:spcAft>
                          <a:spcPts val="0"/>
                        </a:spcAft>
                        <a:buNone/>
                      </a:pPr>
                      <a:r>
                        <a:rPr lang="en-US" sz="1200" b="0" i="0" u="none" strike="noStrike" cap="none" spc="0" noProof="0" dirty="0">
                          <a:solidFill>
                            <a:schemeClr val="tx1"/>
                          </a:solidFill>
                          <a:latin typeface="Arial" panose="020B0604020202020204" pitchFamily="34" charset="0"/>
                          <a:cs typeface="Arial" panose="020B0604020202020204" pitchFamily="34" charset="0"/>
                        </a:rPr>
                        <a:t>١</a:t>
                      </a:r>
                      <a:endParaRPr lang="en-US" dirty="0">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lvl="0" algn="r" rtl="1">
                        <a:lnSpc>
                          <a:spcPct val="100000"/>
                        </a:lnSpc>
                        <a:spcBef>
                          <a:spcPts val="0"/>
                        </a:spcBef>
                        <a:spcAft>
                          <a:spcPts val="0"/>
                        </a:spcAft>
                        <a:buNone/>
                      </a:pPr>
                      <a:r>
                        <a:rPr lang="en-US" sz="1200" b="1" i="0" u="none" strike="noStrike" cap="none" spc="0" noProof="0" dirty="0">
                          <a:solidFill>
                            <a:schemeClr val="tx1"/>
                          </a:solidFill>
                          <a:latin typeface="Arial" panose="020B0604020202020204" pitchFamily="34" charset="0"/>
                          <a:cs typeface="Arial" panose="020B0604020202020204" pitchFamily="34" charset="0"/>
                        </a:rPr>
                        <a:t>الجمالون </a:t>
                      </a:r>
                      <a:r>
                        <a:rPr lang="ar-LB" sz="1200" b="1" i="0" u="none" strike="noStrike" cap="none" spc="0" noProof="0" dirty="0">
                          <a:solidFill>
                            <a:schemeClr val="tx1"/>
                          </a:solidFill>
                          <a:latin typeface="Arial" panose="020B0604020202020204" pitchFamily="34" charset="0"/>
                          <a:cs typeface="Arial" panose="020B0604020202020204" pitchFamily="34" charset="0"/>
                        </a:rPr>
                        <a:t>(عدد </a:t>
                      </a:r>
                      <a:r>
                        <a:rPr lang="en-US" sz="1200" b="1" i="0" u="none" strike="noStrike" cap="none" spc="0" noProof="0" dirty="0">
                          <a:solidFill>
                            <a:schemeClr val="tx1"/>
                          </a:solidFill>
                          <a:latin typeface="Arial" panose="020B0604020202020204" pitchFamily="34" charset="0"/>
                          <a:cs typeface="Arial" panose="020B0604020202020204" pitchFamily="34" charset="0"/>
                        </a:rPr>
                        <a:t>٥</a:t>
                      </a:r>
                      <a:r>
                        <a:rPr lang="ar-LB" sz="1200" b="1" i="0" u="none" strike="noStrike" cap="none" spc="0" noProof="0" dirty="0">
                          <a:solidFill>
                            <a:schemeClr val="tx1"/>
                          </a:solidFill>
                          <a:latin typeface="Arial" panose="020B0604020202020204" pitchFamily="34" charset="0"/>
                          <a:cs typeface="Arial" panose="020B0604020202020204" pitchFamily="34" charset="0"/>
                        </a:rPr>
                        <a:t>):</a:t>
                      </a:r>
                      <a:r>
                        <a:rPr lang="en-US" sz="1200" b="1" i="0" u="none" strike="noStrike" cap="none" spc="0" noProof="0" dirty="0">
                          <a:solidFill>
                            <a:schemeClr val="tx1"/>
                          </a:solidFill>
                          <a:latin typeface="Arial" panose="020B0604020202020204" pitchFamily="34" charset="0"/>
                          <a:cs typeface="Arial" panose="020B0604020202020204" pitchFamily="34" charset="0"/>
                        </a:rPr>
                        <a:t> </a:t>
                      </a:r>
                      <a:r>
                        <a:rPr lang="en-US" sz="1200" b="0" i="0" u="none" strike="noStrike" cap="none" spc="0" noProof="0" dirty="0">
                          <a:solidFill>
                            <a:schemeClr val="tx1"/>
                          </a:solidFill>
                          <a:latin typeface="Arial" panose="020B0604020202020204" pitchFamily="34" charset="0"/>
                          <a:cs typeface="Arial" panose="020B0604020202020204" pitchFamily="34" charset="0"/>
                        </a:rPr>
                        <a:t>١٥،</a:t>
                      </a:r>
                      <a:r>
                        <a:rPr lang="ar-LB" sz="1200" b="0" i="0" u="none" strike="noStrike" cap="none" spc="0" noProof="0" dirty="0">
                          <a:solidFill>
                            <a:schemeClr val="tx1"/>
                          </a:solidFill>
                          <a:latin typeface="Arial" panose="020B0604020202020204" pitchFamily="34" charset="0"/>
                          <a:cs typeface="+mn-cs"/>
                        </a:rPr>
                        <a:t> </a:t>
                      </a:r>
                      <a:r>
                        <a:rPr lang="ar-LB" sz="1200" b="1" i="0" u="none" strike="noStrike" cap="none" spc="0" noProof="0" dirty="0">
                          <a:solidFill>
                            <a:schemeClr val="tx1"/>
                          </a:solidFill>
                          <a:latin typeface="Arial" panose="020B0604020202020204" pitchFamily="34" charset="0"/>
                          <a:cs typeface="+mn-cs"/>
                        </a:rPr>
                        <a:t>العارضة:</a:t>
                      </a:r>
                      <a:r>
                        <a:rPr lang="ar-LB" sz="1200" b="0" i="0" u="none" strike="noStrike" cap="none" spc="0" noProof="0" dirty="0">
                          <a:solidFill>
                            <a:schemeClr val="tx1"/>
                          </a:solidFill>
                          <a:latin typeface="Arial" panose="020B0604020202020204" pitchFamily="34" charset="0"/>
                          <a:cs typeface="+mn-cs"/>
                        </a:rPr>
                        <a:t>٢</a:t>
                      </a:r>
                      <a:r>
                        <a:rPr lang="en-US" sz="1200" b="0" i="0" u="none" strike="noStrike" cap="none" spc="0" noProof="0" dirty="0">
                          <a:solidFill>
                            <a:schemeClr val="tx1"/>
                          </a:solidFill>
                          <a:latin typeface="Arial" panose="020B0604020202020204" pitchFamily="34" charset="0"/>
                          <a:cs typeface="Arial" panose="020B0604020202020204" pitchFamily="34" charset="0"/>
                        </a:rPr>
                        <a:t> ،</a:t>
                      </a:r>
                      <a:r>
                        <a:rPr lang="ar-LB" sz="1200" b="0" i="0" u="none" strike="noStrike" cap="none" spc="0" noProof="0" dirty="0">
                          <a:solidFill>
                            <a:schemeClr val="tx1"/>
                          </a:solidFill>
                          <a:latin typeface="Arial" panose="020B0604020202020204" pitchFamily="34" charset="0"/>
                          <a:cs typeface="+mn-cs"/>
                        </a:rPr>
                        <a:t> </a:t>
                      </a:r>
                      <a:r>
                        <a:rPr lang="ar-LB" sz="1200" b="1" i="0" u="none" strike="noStrike" cap="none" spc="0" noProof="0" dirty="0">
                          <a:solidFill>
                            <a:schemeClr val="tx1"/>
                          </a:solidFill>
                          <a:latin typeface="Arial" panose="020B0604020202020204" pitchFamily="34" charset="0"/>
                          <a:cs typeface="+mn-cs"/>
                        </a:rPr>
                        <a:t>دعامات </a:t>
                      </a:r>
                      <a:r>
                        <a:rPr lang="ar-LB" sz="1200" b="1" i="0" u="none" strike="noStrike" cap="none" spc="0" noProof="0" dirty="0" err="1">
                          <a:solidFill>
                            <a:schemeClr val="tx1"/>
                          </a:solidFill>
                        </a:rPr>
                        <a:t>الجمالونات</a:t>
                      </a:r>
                      <a:r>
                        <a:rPr lang="ar-LB" sz="1200" b="1" i="0" u="none" strike="noStrike" cap="none" spc="0" noProof="0" dirty="0">
                          <a:solidFill>
                            <a:schemeClr val="tx1"/>
                          </a:solidFill>
                          <a:latin typeface="Arial" panose="020B0604020202020204" pitchFamily="34" charset="0"/>
                          <a:cs typeface="+mn-cs"/>
                        </a:rPr>
                        <a:t>:</a:t>
                      </a:r>
                      <a:r>
                        <a:rPr lang="en-US" sz="1200" b="0" i="0" u="none" strike="noStrike" cap="none" spc="0" noProof="0" dirty="0">
                          <a:solidFill>
                            <a:schemeClr val="tx1"/>
                          </a:solidFill>
                          <a:latin typeface="Arial" panose="020B0604020202020204" pitchFamily="34" charset="0"/>
                          <a:cs typeface="Arial" panose="020B0604020202020204" pitchFamily="34" charset="0"/>
                        </a:rPr>
                        <a:t>١</a:t>
                      </a:r>
                      <a:r>
                        <a:rPr lang="ar-LB" sz="1200" b="0" i="0" u="none" strike="noStrike" cap="none" spc="0" noProof="0" dirty="0">
                          <a:solidFill>
                            <a:schemeClr val="tx1"/>
                          </a:solidFill>
                          <a:latin typeface="Arial" panose="020B0604020202020204" pitchFamily="34" charset="0"/>
                          <a:cs typeface="+mn-cs"/>
                        </a:rPr>
                        <a:t> </a:t>
                      </a:r>
                      <a:r>
                        <a:rPr lang="en-US" sz="1200" b="0" i="0" u="none" strike="noStrike" cap="none" spc="0" noProof="0" dirty="0">
                          <a:solidFill>
                            <a:schemeClr val="tx1"/>
                          </a:solidFill>
                          <a:latin typeface="Arial" panose="020B0604020202020204" pitchFamily="34" charset="0"/>
                          <a:cs typeface="Arial" panose="020B0604020202020204" pitchFamily="34" charset="0"/>
                        </a:rPr>
                        <a:t>،</a:t>
                      </a:r>
                      <a:r>
                        <a:rPr lang="ar-LB" sz="1200" b="0" i="0" u="none" strike="noStrike" cap="none" spc="0" noProof="0" dirty="0">
                          <a:solidFill>
                            <a:schemeClr val="tx1"/>
                          </a:solidFill>
                          <a:latin typeface="Arial" panose="020B0604020202020204" pitchFamily="34" charset="0"/>
                          <a:cs typeface="+mn-cs"/>
                        </a:rPr>
                        <a:t> </a:t>
                      </a:r>
                      <a:r>
                        <a:rPr lang="en-US" sz="1200" b="1" i="0" u="none" strike="noStrike" cap="none" spc="0" noProof="0" dirty="0" err="1">
                          <a:solidFill>
                            <a:schemeClr val="tx1"/>
                          </a:solidFill>
                          <a:latin typeface="Arial" panose="020B0604020202020204" pitchFamily="34" charset="0"/>
                          <a:cs typeface="Arial" panose="020B0604020202020204" pitchFamily="34" charset="0"/>
                        </a:rPr>
                        <a:t>تثبيت</a:t>
                      </a:r>
                      <a:r>
                        <a:rPr lang="en-US" sz="1200" b="1" i="0" u="none" strike="noStrike" cap="none" spc="0" noProof="0" dirty="0">
                          <a:solidFill>
                            <a:schemeClr val="tx1"/>
                          </a:solidFill>
                          <a:latin typeface="Arial" panose="020B0604020202020204" pitchFamily="34" charset="0"/>
                          <a:cs typeface="Arial" panose="020B0604020202020204" pitchFamily="34" charset="0"/>
                        </a:rPr>
                        <a:t> </a:t>
                      </a:r>
                      <a:r>
                        <a:rPr lang="en-US" sz="1200" b="1" i="0" u="none" strike="noStrike" cap="none" spc="0" noProof="0" dirty="0" err="1">
                          <a:solidFill>
                            <a:schemeClr val="tx1"/>
                          </a:solidFill>
                          <a:latin typeface="Arial" panose="020B0604020202020204" pitchFamily="34" charset="0"/>
                          <a:cs typeface="Arial" panose="020B0604020202020204" pitchFamily="34" charset="0"/>
                        </a:rPr>
                        <a:t>الشادر</a:t>
                      </a:r>
                      <a:r>
                        <a:rPr lang="en-US" sz="1200" b="1" i="0" u="none" strike="noStrike" cap="none" spc="0" noProof="0" dirty="0">
                          <a:solidFill>
                            <a:schemeClr val="tx1"/>
                          </a:solidFill>
                          <a:latin typeface="Arial" panose="020B0604020202020204" pitchFamily="34" charset="0"/>
                          <a:cs typeface="Arial" panose="020B0604020202020204" pitchFamily="34" charset="0"/>
                        </a:rPr>
                        <a:t>:</a:t>
                      </a:r>
                      <a:r>
                        <a:rPr lang="en-US" sz="1200" b="0" i="0" u="none" strike="noStrike" cap="none" spc="0" noProof="0" dirty="0">
                          <a:solidFill>
                            <a:schemeClr val="tx1"/>
                          </a:solidFill>
                          <a:latin typeface="Arial" panose="020B0604020202020204" pitchFamily="34" charset="0"/>
                          <a:cs typeface="Arial" panose="020B0604020202020204" pitchFamily="34" charset="0"/>
                        </a:rPr>
                        <a:t> ١٠</a:t>
                      </a: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lvl="0" algn="r" rtl="1">
                        <a:lnSpc>
                          <a:spcPct val="100000"/>
                        </a:lnSpc>
                        <a:spcBef>
                          <a:spcPts val="0"/>
                        </a:spcBef>
                        <a:spcAft>
                          <a:spcPts val="0"/>
                        </a:spcAft>
                        <a:buNone/>
                      </a:pPr>
                      <a:r>
                        <a:rPr lang="en-US" sz="1200" b="1" i="0" u="none" strike="noStrike" cap="none" spc="0" noProof="0" dirty="0" err="1">
                          <a:solidFill>
                            <a:schemeClr val="tx1"/>
                          </a:solidFill>
                          <a:latin typeface="Arial" panose="020B0604020202020204" pitchFamily="34" charset="0"/>
                          <a:cs typeface="Arial" panose="020B0604020202020204" pitchFamily="34" charset="0"/>
                        </a:rPr>
                        <a:t>االسقف</a:t>
                      </a:r>
                      <a:endParaRPr lang="en-US" sz="1200" b="0" i="0" u="none" strike="noStrike" cap="none" spc="0" noProof="0" dirty="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667617806"/>
                  </a:ext>
                </a:extLst>
              </a:tr>
              <a:tr h="445208">
                <a:tc>
                  <a:txBody>
                    <a:bodyPr/>
                    <a:lstStyle/>
                    <a:p>
                      <a:pPr lvl="0" algn="r" rtl="1">
                        <a:lnSpc>
                          <a:spcPct val="100000"/>
                        </a:lnSpc>
                        <a:spcBef>
                          <a:spcPts val="0"/>
                        </a:spcBef>
                        <a:spcAft>
                          <a:spcPts val="0"/>
                        </a:spcAft>
                        <a:buNone/>
                      </a:pPr>
                      <a:r>
                        <a:rPr lang="en-US" sz="1200" b="0" i="0" u="none" strike="noStrike" cap="none" spc="0" noProof="0" dirty="0">
                          <a:solidFill>
                            <a:schemeClr val="tx1"/>
                          </a:solidFill>
                          <a:latin typeface="Arial" panose="020B0604020202020204" pitchFamily="34" charset="0"/>
                          <a:cs typeface="Arial" panose="020B0604020202020204" pitchFamily="34" charset="0"/>
                        </a:rPr>
                        <a:t>١</a:t>
                      </a:r>
                      <a:endParaRPr lang="en-US" dirty="0">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tc>
                  <a:txBody>
                    <a:bodyPr/>
                    <a:lstStyle/>
                    <a:p>
                      <a:pPr algn="r" rtl="1">
                        <a:buNone/>
                      </a:pPr>
                      <a:r>
                        <a:rPr lang="en-US" sz="1200" cap="none" spc="0" dirty="0">
                          <a:solidFill>
                            <a:schemeClr val="tx1"/>
                          </a:solidFill>
                          <a:latin typeface="Arial" panose="020B0604020202020204" pitchFamily="34" charset="0"/>
                          <a:ea typeface="Calibri"/>
                          <a:cs typeface="Arial" panose="020B0604020202020204" pitchFamily="34" charset="0"/>
                        </a:rPr>
                        <a:t>—</a:t>
                      </a: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tc>
                  <a:txBody>
                    <a:bodyPr/>
                    <a:lstStyle/>
                    <a:p>
                      <a:pPr lvl="0" algn="r" rtl="1">
                        <a:lnSpc>
                          <a:spcPct val="100000"/>
                        </a:lnSpc>
                        <a:spcBef>
                          <a:spcPts val="0"/>
                        </a:spcBef>
                        <a:spcAft>
                          <a:spcPts val="0"/>
                        </a:spcAft>
                        <a:buNone/>
                      </a:pPr>
                      <a:r>
                        <a:rPr lang="en-US" sz="1200" b="1" i="0" u="none" strike="noStrike" cap="none" spc="0" noProof="0" dirty="0" err="1">
                          <a:solidFill>
                            <a:schemeClr val="tx1"/>
                          </a:solidFill>
                          <a:latin typeface="Arial" panose="020B0604020202020204" pitchFamily="34" charset="0"/>
                          <a:cs typeface="Arial" panose="020B0604020202020204" pitchFamily="34" charset="0"/>
                        </a:rPr>
                        <a:t>الأرضي</a:t>
                      </a:r>
                      <a:r>
                        <a:rPr lang="ar-LB" sz="1200" b="1" i="0" u="none" strike="noStrike" cap="none" spc="0" noProof="0" dirty="0">
                          <a:solidFill>
                            <a:schemeClr val="tx1"/>
                          </a:solidFill>
                          <a:latin typeface="Arial" panose="020B0604020202020204" pitchFamily="34" charset="0"/>
                          <a:cs typeface="Arial" panose="020B0604020202020204" pitchFamily="34" charset="0"/>
                        </a:rPr>
                        <a:t>ّ</a:t>
                      </a:r>
                      <a:r>
                        <a:rPr lang="en-US" sz="1200" b="1" i="0" u="none" strike="noStrike" cap="none" spc="0" noProof="0" dirty="0">
                          <a:solidFill>
                            <a:schemeClr val="tx1"/>
                          </a:solidFill>
                          <a:latin typeface="Arial" panose="020B0604020202020204" pitchFamily="34" charset="0"/>
                          <a:cs typeface="Arial" panose="020B0604020202020204" pitchFamily="34" charset="0"/>
                        </a:rPr>
                        <a:t>ة</a:t>
                      </a:r>
                      <a:endParaRPr lang="en-US" sz="1200" b="0" i="0" u="none" strike="noStrike" cap="none" spc="0" noProof="0" dirty="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80370613"/>
                  </a:ext>
                </a:extLst>
              </a:tr>
              <a:tr h="445208">
                <a:tc>
                  <a:txBody>
                    <a:bodyPr/>
                    <a:lstStyle/>
                    <a:p>
                      <a:pPr lvl="0" algn="r" rtl="1">
                        <a:buNone/>
                      </a:pPr>
                      <a:r>
                        <a:rPr lang="en-US" sz="1200" b="0" i="0" u="none" strike="noStrike" cap="none" spc="0" noProof="0" dirty="0">
                          <a:solidFill>
                            <a:schemeClr val="tx1"/>
                          </a:solidFill>
                          <a:latin typeface="Arial" panose="020B0604020202020204" pitchFamily="34" charset="0"/>
                          <a:cs typeface="Arial" panose="020B0604020202020204" pitchFamily="34" charset="0"/>
                        </a:rPr>
                        <a:t>١</a:t>
                      </a:r>
                      <a:endParaRPr lang="en-US" sz="1200" b="1" cap="none" spc="0" dirty="0">
                        <a:solidFill>
                          <a:schemeClr val="tx1"/>
                        </a:solidFill>
                        <a:latin typeface="Arial" panose="020B0604020202020204" pitchFamily="34" charset="0"/>
                        <a:ea typeface="Calibri"/>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r" rtl="1">
                        <a:buNone/>
                      </a:pPr>
                      <a:r>
                        <a:rPr lang="en-US" sz="1200" cap="none" spc="0" dirty="0">
                          <a:solidFill>
                            <a:schemeClr val="tx1"/>
                          </a:solidFill>
                          <a:latin typeface="Arial" panose="020B0604020202020204" pitchFamily="34" charset="0"/>
                          <a:ea typeface="Calibri"/>
                          <a:cs typeface="Arial" panose="020B0604020202020204" pitchFamily="34" charset="0"/>
                        </a:rPr>
                        <a:t>—</a:t>
                      </a: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lvl="0" algn="r" rtl="1">
                        <a:lnSpc>
                          <a:spcPct val="100000"/>
                        </a:lnSpc>
                        <a:spcBef>
                          <a:spcPts val="0"/>
                        </a:spcBef>
                        <a:spcAft>
                          <a:spcPts val="0"/>
                        </a:spcAft>
                        <a:buNone/>
                      </a:pPr>
                      <a:r>
                        <a:rPr lang="en-US" sz="1200" b="1" i="0" u="none" strike="noStrike" cap="none" spc="0" noProof="0" dirty="0" err="1">
                          <a:solidFill>
                            <a:schemeClr val="tx1"/>
                          </a:solidFill>
                          <a:latin typeface="Arial" panose="020B0604020202020204" pitchFamily="34" charset="0"/>
                          <a:cs typeface="Arial" panose="020B0604020202020204" pitchFamily="34" charset="0"/>
                        </a:rPr>
                        <a:t>الحاجز</a:t>
                      </a:r>
                      <a:r>
                        <a:rPr lang="en-US" sz="1200" b="1" i="0" u="none" strike="noStrike" cap="none" spc="0" noProof="0" dirty="0">
                          <a:solidFill>
                            <a:schemeClr val="tx1"/>
                          </a:solidFill>
                          <a:latin typeface="Arial" panose="020B0604020202020204" pitchFamily="34" charset="0"/>
                          <a:cs typeface="Arial" panose="020B0604020202020204" pitchFamily="34" charset="0"/>
                        </a:rPr>
                        <a:t> </a:t>
                      </a:r>
                      <a:r>
                        <a:rPr lang="en-US" sz="1200" b="1" i="0" u="none" strike="noStrike" cap="none" spc="0" noProof="0" dirty="0" err="1">
                          <a:solidFill>
                            <a:schemeClr val="tx1"/>
                          </a:solidFill>
                          <a:latin typeface="Arial" panose="020B0604020202020204" pitchFamily="34" charset="0"/>
                          <a:cs typeface="Arial" panose="020B0604020202020204" pitchFamily="34" charset="0"/>
                        </a:rPr>
                        <a:t>الد</a:t>
                      </a:r>
                      <a:r>
                        <a:rPr lang="ar-LB" sz="1200" b="1" i="0" u="none" strike="noStrike" cap="none" spc="0" noProof="0" dirty="0">
                          <a:solidFill>
                            <a:schemeClr val="tx1"/>
                          </a:solidFill>
                          <a:latin typeface="Arial" panose="020B0604020202020204" pitchFamily="34" charset="0"/>
                          <a:cs typeface="Arial" panose="020B0604020202020204" pitchFamily="34" charset="0"/>
                        </a:rPr>
                        <a:t>ّ</a:t>
                      </a:r>
                      <a:r>
                        <a:rPr lang="en-US" sz="1200" b="1" i="0" u="none" strike="noStrike" cap="none" spc="0" noProof="0" dirty="0" err="1">
                          <a:solidFill>
                            <a:schemeClr val="tx1"/>
                          </a:solidFill>
                          <a:latin typeface="Arial" panose="020B0604020202020204" pitchFamily="34" charset="0"/>
                          <a:cs typeface="Arial" panose="020B0604020202020204" pitchFamily="34" charset="0"/>
                        </a:rPr>
                        <a:t>اخلي</a:t>
                      </a:r>
                      <a:r>
                        <a:rPr lang="en-US" sz="1200" b="1" i="0" u="none" strike="noStrike" cap="none" spc="0" noProof="0" dirty="0">
                          <a:solidFill>
                            <a:schemeClr val="tx1"/>
                          </a:solidFill>
                          <a:latin typeface="Arial" panose="020B0604020202020204" pitchFamily="34" charset="0"/>
                          <a:cs typeface="Arial" panose="020B0604020202020204" pitchFamily="34" charset="0"/>
                        </a:rPr>
                        <a:t> </a:t>
                      </a:r>
                      <a:endParaRPr lang="en-US" sz="1200" b="0" i="0" u="none" strike="noStrike" cap="none" spc="0" noProof="0" dirty="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909718577"/>
                  </a:ext>
                </a:extLst>
              </a:tr>
              <a:tr h="445208">
                <a:tc>
                  <a:txBody>
                    <a:bodyPr/>
                    <a:lstStyle/>
                    <a:p>
                      <a:pPr lvl="0" algn="r" rtl="1">
                        <a:lnSpc>
                          <a:spcPct val="100000"/>
                        </a:lnSpc>
                        <a:spcBef>
                          <a:spcPts val="0"/>
                        </a:spcBef>
                        <a:spcAft>
                          <a:spcPts val="0"/>
                        </a:spcAft>
                        <a:buNone/>
                      </a:pPr>
                      <a:r>
                        <a:rPr lang="en-US" sz="1200" b="1" i="0" u="none" strike="noStrike" cap="none" spc="0" noProof="0" dirty="0">
                          <a:solidFill>
                            <a:schemeClr val="tx1"/>
                          </a:solidFill>
                          <a:latin typeface="Arial" panose="020B0604020202020204" pitchFamily="34" charset="0"/>
                          <a:cs typeface="Arial" panose="020B0604020202020204" pitchFamily="34" charset="0"/>
                        </a:rPr>
                        <a:t>٥</a:t>
                      </a:r>
                      <a:endParaRPr lang="en-US" b="1" dirty="0">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tc>
                  <a:txBody>
                    <a:bodyPr/>
                    <a:lstStyle/>
                    <a:p>
                      <a:pPr lvl="0" algn="r" rtl="1">
                        <a:lnSpc>
                          <a:spcPct val="100000"/>
                        </a:lnSpc>
                        <a:spcBef>
                          <a:spcPts val="0"/>
                        </a:spcBef>
                        <a:spcAft>
                          <a:spcPts val="0"/>
                        </a:spcAft>
                        <a:buNone/>
                      </a:pPr>
                      <a:r>
                        <a:rPr lang="en-US" sz="1400" b="0" dirty="0">
                          <a:latin typeface="Arial" panose="020B0604020202020204" pitchFamily="34" charset="0"/>
                          <a:cs typeface="Arial" panose="020B0604020202020204" pitchFamily="34" charset="0"/>
                        </a:rPr>
                        <a:t>٩٤</a:t>
                      </a:r>
                      <a:endParaRPr lang="en-US" b="0" dirty="0">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tc>
                  <a:txBody>
                    <a:bodyPr/>
                    <a:lstStyle/>
                    <a:p>
                      <a:pPr lvl="0" algn="r" rtl="1">
                        <a:lnSpc>
                          <a:spcPct val="100000"/>
                        </a:lnSpc>
                        <a:spcBef>
                          <a:spcPts val="0"/>
                        </a:spcBef>
                        <a:spcAft>
                          <a:spcPts val="0"/>
                        </a:spcAft>
                        <a:buNone/>
                      </a:pPr>
                      <a:r>
                        <a:rPr lang="en-US" sz="1200" b="1" i="0" u="none" strike="noStrike" cap="none" spc="0" noProof="0" dirty="0" err="1">
                          <a:solidFill>
                            <a:schemeClr val="tx1"/>
                          </a:solidFill>
                          <a:latin typeface="Arial" panose="020B0604020202020204" pitchFamily="34" charset="0"/>
                          <a:cs typeface="Arial" panose="020B0604020202020204" pitchFamily="34" charset="0"/>
                        </a:rPr>
                        <a:t>الإجمالي</a:t>
                      </a:r>
                      <a:endParaRPr lang="en-US" sz="1200" b="0" i="0" u="none" strike="noStrike" cap="none" spc="0" noProof="0" dirty="0">
                        <a:solidFill>
                          <a:schemeClr val="tx1"/>
                        </a:solidFill>
                        <a:latin typeface="Arial" panose="020B0604020202020204" pitchFamily="34" charset="0"/>
                        <a:cs typeface="Arial" panose="020B0604020202020204" pitchFamily="34" charset="0"/>
                      </a:endParaRP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54244292"/>
                  </a:ext>
                </a:extLst>
              </a:tr>
              <a:tr h="445208">
                <a:tc gridSpan="3">
                  <a:txBody>
                    <a:bodyPr/>
                    <a:lstStyle/>
                    <a:p>
                      <a:pPr algn="r" rtl="1"/>
                      <a:r>
                        <a:rPr lang="ar-LB" sz="1400" b="1" i="0" kern="1200" dirty="0">
                          <a:solidFill>
                            <a:schemeClr val="bg1"/>
                          </a:solidFill>
                          <a:effectLst/>
                          <a:latin typeface="+mn-lt"/>
                          <a:ea typeface="+mn-ea"/>
                          <a:cs typeface="+mn-cs"/>
                        </a:rPr>
                        <a:t>عدد المسامير: ٢ كغ</a:t>
                      </a:r>
                    </a:p>
                  </a:txBody>
                  <a:tcPr marL="138176" marR="138176" marT="138176" marB="138176" anchor="ctr">
                    <a:lnL w="12700" cmpd="sng">
                      <a:noFill/>
                      <a:prstDash val="solid"/>
                    </a:lnL>
                    <a:lnR w="12700" cmpd="sng">
                      <a:noFill/>
                      <a:prstDash val="solid"/>
                    </a:lnR>
                    <a:lnT w="12700" cmpd="sng">
                      <a:noFill/>
                      <a:prstDash val="solid"/>
                    </a:lnT>
                    <a:lnB w="12700" cmpd="sng">
                      <a:noFill/>
                      <a:prstDash val="solid"/>
                    </a:lnB>
                    <a:solidFill>
                      <a:schemeClr val="accent1"/>
                    </a:solidFill>
                  </a:tcPr>
                </a:tc>
                <a:tc hMerge="1">
                  <a:txBody>
                    <a:bodyPr/>
                    <a:lstStyle/>
                    <a:p>
                      <a:pPr>
                        <a:buNone/>
                      </a:pPr>
                      <a:endParaRPr lang="en-US" sz="1400" b="1" cap="none" spc="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174595" marR="174595" marT="174595" marB="174595" anchor="ctr">
                    <a:lnL w="12700" cmpd="sng">
                      <a:noFill/>
                      <a:prstDash val="solid"/>
                    </a:lnL>
                    <a:lnR w="12700" cmpd="sng">
                      <a:noFill/>
                      <a:prstDash val="solid"/>
                    </a:lnR>
                    <a:lnT w="12700" cmpd="sng">
                      <a:noFill/>
                      <a:prstDash val="solid"/>
                    </a:lnT>
                    <a:lnB w="12700" cmpd="sng">
                      <a:noFill/>
                      <a:prstDash val="solid"/>
                    </a:lnB>
                    <a:noFill/>
                  </a:tcPr>
                </a:tc>
                <a:tc hMerge="1">
                  <a:txBody>
                    <a:bodyPr/>
                    <a:lstStyle/>
                    <a:p>
                      <a:pPr>
                        <a:buNone/>
                      </a:pPr>
                      <a:endParaRPr lang="en-US" sz="1400" b="1" cap="none" spc="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174595" marR="174595" marT="174595" marB="17459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33807483"/>
                  </a:ext>
                </a:extLst>
              </a:tr>
            </a:tbl>
          </a:graphicData>
        </a:graphic>
      </p:graphicFrame>
      <p:sp>
        <p:nvSpPr>
          <p:cNvPr id="2" name="Google Shape;368;p16">
            <a:extLst>
              <a:ext uri="{FF2B5EF4-FFF2-40B4-BE49-F238E27FC236}">
                <a16:creationId xmlns:a16="http://schemas.microsoft.com/office/drawing/2014/main" id="{519259AB-6BAA-4D4C-4F64-1E27A48EC348}"/>
              </a:ext>
            </a:extLst>
          </p:cNvPr>
          <p:cNvSpPr txBox="1">
            <a:spLocks/>
          </p:cNvSpPr>
          <p:nvPr/>
        </p:nvSpPr>
        <p:spPr>
          <a:xfrm>
            <a:off x="28408" y="9379087"/>
            <a:ext cx="844496" cy="516277"/>
          </a:xfrm>
          <a:prstGeom prst="rect">
            <a:avLst/>
          </a:prstGeom>
        </p:spPr>
        <p:txBody>
          <a:bodyPr spcFirstLastPara="1" vert="horz" wrap="square" lIns="90786" tIns="45382" rIns="90786" bIns="45382" rtlCol="0" anchor="ctr" anchorCtr="0">
            <a:normAutofit/>
          </a:bodyPr>
          <a:lstStyle>
            <a:defPPr>
              <a:defRPr lang="en-GB"/>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LB" dirty="0">
                <a:latin typeface="Calibri" panose="020F0502020204030204" pitchFamily="34" charset="0"/>
                <a:ea typeface="Calibri" panose="020F0502020204030204" pitchFamily="34" charset="0"/>
              </a:rPr>
              <a:t>- صفحة</a:t>
            </a:r>
            <a:r>
              <a:rPr lang="en-US" dirty="0">
                <a:latin typeface="Calibri" panose="020F0502020204030204" pitchFamily="34" charset="0"/>
                <a:ea typeface="Calibri" panose="020F0502020204030204" pitchFamily="34" charset="0"/>
              </a:rPr>
              <a:t> ٤ </a:t>
            </a:r>
            <a:r>
              <a:rPr lang="ar-LB" dirty="0">
                <a:latin typeface="Calibri" panose="020F0502020204030204" pitchFamily="34" charset="0"/>
                <a:ea typeface="Calibri" panose="020F0502020204030204" pitchFamily="34" charset="0"/>
              </a:rPr>
              <a:t>-</a:t>
            </a:r>
          </a:p>
        </p:txBody>
      </p:sp>
      <p:pic>
        <p:nvPicPr>
          <p:cNvPr id="8" name="Picture 2" descr="207+ Thousand Wood Beam Royalty-Free Images, Stock Photos &amp; Pictures |  Shutterstock">
            <a:extLst>
              <a:ext uri="{FF2B5EF4-FFF2-40B4-BE49-F238E27FC236}">
                <a16:creationId xmlns:a16="http://schemas.microsoft.com/office/drawing/2014/main" id="{60BA7F78-2F7F-0597-1207-78168E23B83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56468" y="9334952"/>
            <a:ext cx="2786315" cy="2209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07+ Thousand Wood Beam Royalty-Free Images, Stock Photos &amp; Pictures |  Shutterstock">
            <a:extLst>
              <a:ext uri="{FF2B5EF4-FFF2-40B4-BE49-F238E27FC236}">
                <a16:creationId xmlns:a16="http://schemas.microsoft.com/office/drawing/2014/main" id="{C2E185E2-7960-6D48-83C9-37F77558115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3422323" y="9339869"/>
            <a:ext cx="2452901" cy="2209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207+ Thousand Wood Beam Royalty-Free Images, Stock Photos &amp; Pictures |  Shutterstock">
            <a:extLst>
              <a:ext uri="{FF2B5EF4-FFF2-40B4-BE49-F238E27FC236}">
                <a16:creationId xmlns:a16="http://schemas.microsoft.com/office/drawing/2014/main" id="{D1FB5237-F85A-8F15-62F5-34E81F8548D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34013" y="7083806"/>
            <a:ext cx="5085529" cy="229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207+ Thousand Wood Beam Royalty-Free Images, Stock Photos &amp; Pictures |  Shutterstock">
            <a:extLst>
              <a:ext uri="{FF2B5EF4-FFF2-40B4-BE49-F238E27FC236}">
                <a16:creationId xmlns:a16="http://schemas.microsoft.com/office/drawing/2014/main" id="{0B08179D-615B-AD11-F1F4-6331B7D46AC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0781" y="8654124"/>
            <a:ext cx="4127986" cy="1967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207+ Thousand Wood Beam Royalty-Free Images, Stock Photos &amp; Pictures |  Shutterstock">
            <a:extLst>
              <a:ext uri="{FF2B5EF4-FFF2-40B4-BE49-F238E27FC236}">
                <a16:creationId xmlns:a16="http://schemas.microsoft.com/office/drawing/2014/main" id="{3B7AAA62-757E-2A69-0179-68C5E3EB2C9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883238" y="8593866"/>
            <a:ext cx="991987" cy="24890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11822F75-7741-6E5A-6621-57C971AA047F}"/>
              </a:ext>
            </a:extLst>
          </p:cNvPr>
          <p:cNvCxnSpPr/>
          <p:nvPr/>
        </p:nvCxnSpPr>
        <p:spPr>
          <a:xfrm flipV="1">
            <a:off x="2151849" y="7061847"/>
            <a:ext cx="0" cy="396223"/>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E515BAE-5AE2-CA53-09B8-5515F252623B}"/>
              </a:ext>
            </a:extLst>
          </p:cNvPr>
          <p:cNvCxnSpPr/>
          <p:nvPr/>
        </p:nvCxnSpPr>
        <p:spPr>
          <a:xfrm flipV="1">
            <a:off x="3422323" y="7080922"/>
            <a:ext cx="0" cy="396223"/>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6CFD450-91BF-FF5A-CC36-7ABB5D46D886}"/>
              </a:ext>
            </a:extLst>
          </p:cNvPr>
          <p:cNvCxnSpPr/>
          <p:nvPr/>
        </p:nvCxnSpPr>
        <p:spPr>
          <a:xfrm flipV="1">
            <a:off x="4700328" y="7080922"/>
            <a:ext cx="0" cy="396223"/>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BD4579F-95DE-271C-1D4A-9404E3D38225}"/>
              </a:ext>
            </a:extLst>
          </p:cNvPr>
          <p:cNvCxnSpPr/>
          <p:nvPr/>
        </p:nvCxnSpPr>
        <p:spPr>
          <a:xfrm flipV="1">
            <a:off x="4877902" y="8414124"/>
            <a:ext cx="0" cy="396223"/>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3122B22-AFF2-3575-D5F5-6926F16DE070}"/>
              </a:ext>
            </a:extLst>
          </p:cNvPr>
          <p:cNvCxnSpPr/>
          <p:nvPr/>
        </p:nvCxnSpPr>
        <p:spPr>
          <a:xfrm flipV="1">
            <a:off x="3425201" y="9090316"/>
            <a:ext cx="0" cy="396223"/>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pic>
        <p:nvPicPr>
          <p:cNvPr id="15" name="Picture 14" descr="A metal frame structure on a black background&#10;&#10;AI-generated content may be incorrect.">
            <a:extLst>
              <a:ext uri="{FF2B5EF4-FFF2-40B4-BE49-F238E27FC236}">
                <a16:creationId xmlns:a16="http://schemas.microsoft.com/office/drawing/2014/main" id="{850DFD90-1448-E2C6-93A3-4C679FCB304E}"/>
              </a:ext>
            </a:extLst>
          </p:cNvPr>
          <p:cNvPicPr>
            <a:picLocks noChangeAspect="1"/>
          </p:cNvPicPr>
          <p:nvPr/>
        </p:nvPicPr>
        <p:blipFill>
          <a:blip r:embed="rId7" cstate="print">
            <a:extLst>
              <a:ext uri="{28A0092B-C50C-407E-A947-70E740481C1C}">
                <a14:useLocalDpi xmlns:a14="http://schemas.microsoft.com/office/drawing/2010/main" val="0"/>
              </a:ext>
            </a:extLst>
          </a:blip>
          <a:srcRect l="23296" t="12270" r="29966"/>
          <a:stretch/>
        </p:blipFill>
        <p:spPr>
          <a:xfrm>
            <a:off x="1768399" y="4037419"/>
            <a:ext cx="3180368" cy="2944447"/>
          </a:xfrm>
          <a:prstGeom prst="rect">
            <a:avLst/>
          </a:prstGeom>
        </p:spPr>
      </p:pic>
      <p:sp>
        <p:nvSpPr>
          <p:cNvPr id="19" name="Google Shape;70;p15">
            <a:extLst>
              <a:ext uri="{FF2B5EF4-FFF2-40B4-BE49-F238E27FC236}">
                <a16:creationId xmlns:a16="http://schemas.microsoft.com/office/drawing/2014/main" id="{7769FB9E-378F-6463-3E2E-2A7FDB53D42C}"/>
              </a:ext>
            </a:extLst>
          </p:cNvPr>
          <p:cNvSpPr txBox="1"/>
          <p:nvPr/>
        </p:nvSpPr>
        <p:spPr>
          <a:xfrm>
            <a:off x="3396816" y="8952519"/>
            <a:ext cx="1761097" cy="3693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r" rtl="1"/>
            <a:r>
              <a:rPr lang="ar-LB" sz="1200" b="1" dirty="0">
                <a:latin typeface="Calibri" panose="020F0502020204030204" pitchFamily="34" charset="0"/>
                <a:ea typeface="Calibri" panose="020F0502020204030204" pitchFamily="34" charset="0"/>
                <a:cs typeface="+mn-cs"/>
              </a:rPr>
              <a:t>١٫٢</a:t>
            </a:r>
            <a:r>
              <a:rPr lang="ar-LB" sz="1200" b="1" dirty="0">
                <a:cs typeface="+mn-cs"/>
              </a:rPr>
              <a:t> م: فتحات النوافذ </a:t>
            </a:r>
            <a:endParaRPr sz="1200" b="1" dirty="0">
              <a:latin typeface="Calibri" panose="020F0502020204030204" pitchFamily="34" charset="0"/>
              <a:ea typeface="Calibri" panose="020F0502020204030204" pitchFamily="34" charset="0"/>
              <a:cs typeface="+mn-cs"/>
            </a:endParaRPr>
          </a:p>
        </p:txBody>
      </p:sp>
      <p:sp>
        <p:nvSpPr>
          <p:cNvPr id="50" name="Google Shape;73;p15">
            <a:extLst>
              <a:ext uri="{FF2B5EF4-FFF2-40B4-BE49-F238E27FC236}">
                <a16:creationId xmlns:a16="http://schemas.microsoft.com/office/drawing/2014/main" id="{4187AB5B-DE8E-FB57-9C7F-6C19AD7D7552}"/>
              </a:ext>
            </a:extLst>
          </p:cNvPr>
          <p:cNvSpPr txBox="1"/>
          <p:nvPr/>
        </p:nvSpPr>
        <p:spPr>
          <a:xfrm>
            <a:off x="4277364" y="8335299"/>
            <a:ext cx="2452900" cy="3693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200" b="1" dirty="0">
                <a:solidFill>
                  <a:schemeClr val="tx1"/>
                </a:solidFill>
                <a:highlight>
                  <a:schemeClr val="lt1"/>
                </a:highlight>
                <a:latin typeface="Arial" panose="020B0604020202020204" pitchFamily="34" charset="0"/>
                <a:cs typeface="+mn-cs"/>
              </a:rPr>
              <a:t>٥</a:t>
            </a:r>
            <a:r>
              <a:rPr lang="ar-LB" sz="1200" b="1" dirty="0">
                <a:highlight>
                  <a:schemeClr val="lt1"/>
                </a:highlight>
                <a:latin typeface="Calibri" panose="020F0502020204030204" pitchFamily="34" charset="0"/>
                <a:ea typeface="Calibri" panose="020F0502020204030204" pitchFamily="34" charset="0"/>
                <a:cs typeface="+mn-cs"/>
              </a:rPr>
              <a:t>٠</a:t>
            </a:r>
            <a:r>
              <a:rPr lang="ar-LB" sz="1200" b="1" dirty="0">
                <a:highlight>
                  <a:schemeClr val="lt1"/>
                </a:highlight>
                <a:cs typeface="+mn-cs"/>
              </a:rPr>
              <a:t>سم:</a:t>
            </a:r>
            <a:r>
              <a:rPr lang="en-US" sz="1200" b="1" dirty="0">
                <a:solidFill>
                  <a:schemeClr val="tx1"/>
                </a:solidFill>
                <a:highlight>
                  <a:schemeClr val="lt1"/>
                </a:highlight>
                <a:latin typeface="Arial" panose="020B0604020202020204" pitchFamily="34" charset="0"/>
                <a:cs typeface="+mn-cs"/>
              </a:rPr>
              <a:t> </a:t>
            </a:r>
            <a:r>
              <a:rPr lang="en-US" sz="1200" b="1" dirty="0" err="1">
                <a:solidFill>
                  <a:schemeClr val="tx1"/>
                </a:solidFill>
                <a:highlight>
                  <a:schemeClr val="lt1"/>
                </a:highlight>
                <a:latin typeface="Arial" panose="020B0604020202020204" pitchFamily="34" charset="0"/>
                <a:cs typeface="+mn-cs"/>
              </a:rPr>
              <a:t>تثبيت</a:t>
            </a:r>
            <a:r>
              <a:rPr lang="en-US" sz="1200" b="1" dirty="0">
                <a:solidFill>
                  <a:schemeClr val="tx1"/>
                </a:solidFill>
                <a:highlight>
                  <a:schemeClr val="lt1"/>
                </a:highlight>
                <a:latin typeface="Arial" panose="020B0604020202020204" pitchFamily="34" charset="0"/>
                <a:cs typeface="+mn-cs"/>
              </a:rPr>
              <a:t> </a:t>
            </a:r>
            <a:r>
              <a:rPr lang="en-US" sz="1200" b="1" dirty="0" err="1">
                <a:solidFill>
                  <a:schemeClr val="tx1"/>
                </a:solidFill>
                <a:highlight>
                  <a:schemeClr val="lt1"/>
                </a:highlight>
                <a:latin typeface="Arial" panose="020B0604020202020204" pitchFamily="34" charset="0"/>
                <a:cs typeface="+mn-cs"/>
              </a:rPr>
              <a:t>الشادر</a:t>
            </a:r>
            <a:r>
              <a:rPr lang="ar-LB" sz="1200" b="1" dirty="0">
                <a:solidFill>
                  <a:schemeClr val="tx1"/>
                </a:solidFill>
                <a:highlight>
                  <a:schemeClr val="lt1"/>
                </a:highlight>
                <a:latin typeface="Arial" panose="020B0604020202020204" pitchFamily="34" charset="0"/>
                <a:cs typeface="+mn-cs"/>
              </a:rPr>
              <a:t>على</a:t>
            </a:r>
            <a:r>
              <a:rPr lang="ar-LB" sz="1200" b="1" dirty="0">
                <a:highlight>
                  <a:schemeClr val="lt1"/>
                </a:highlight>
                <a:cs typeface="+mn-cs"/>
              </a:rPr>
              <a:t> </a:t>
            </a:r>
            <a:r>
              <a:rPr lang="en-US" sz="1200" b="1" dirty="0" err="1">
                <a:solidFill>
                  <a:schemeClr val="tx1"/>
                </a:solidFill>
                <a:highlight>
                  <a:schemeClr val="lt1"/>
                </a:highlight>
                <a:latin typeface="Arial" panose="020B0604020202020204" pitchFamily="34" charset="0"/>
                <a:cs typeface="+mn-cs"/>
              </a:rPr>
              <a:t>الجدران</a:t>
            </a:r>
            <a:endParaRPr lang="ar-LB" sz="1200" b="1" dirty="0">
              <a:highlight>
                <a:schemeClr val="lt1"/>
              </a:highlight>
              <a:cs typeface="+mn-cs"/>
            </a:endParaRPr>
          </a:p>
        </p:txBody>
      </p:sp>
      <p:sp>
        <p:nvSpPr>
          <p:cNvPr id="13" name="Google Shape;72;p15">
            <a:extLst>
              <a:ext uri="{FF2B5EF4-FFF2-40B4-BE49-F238E27FC236}">
                <a16:creationId xmlns:a16="http://schemas.microsoft.com/office/drawing/2014/main" id="{1312A6A0-C322-87C5-677E-1915C8DEDD95}"/>
              </a:ext>
            </a:extLst>
          </p:cNvPr>
          <p:cNvSpPr txBox="1"/>
          <p:nvPr/>
        </p:nvSpPr>
        <p:spPr>
          <a:xfrm>
            <a:off x="1281565" y="7158165"/>
            <a:ext cx="629776" cy="3693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1"/>
            <a:r>
              <a:rPr lang="ar-LB" sz="1200" b="1" dirty="0">
                <a:cs typeface="+mn-cs"/>
              </a:rPr>
              <a:t>٦</a:t>
            </a:r>
            <a:r>
              <a:rPr lang="ar-LB" sz="1200" b="1" dirty="0">
                <a:latin typeface="Calibri" panose="020F0502020204030204" pitchFamily="34" charset="0"/>
                <a:ea typeface="Calibri" panose="020F0502020204030204" pitchFamily="34" charset="0"/>
                <a:cs typeface="+mn-cs"/>
              </a:rPr>
              <a:t>٠</a:t>
            </a:r>
            <a:r>
              <a:rPr lang="ar-LB" sz="1200" b="1" dirty="0">
                <a:cs typeface="+mn-cs"/>
              </a:rPr>
              <a:t> سم</a:t>
            </a:r>
          </a:p>
        </p:txBody>
      </p:sp>
      <p:sp>
        <p:nvSpPr>
          <p:cNvPr id="14" name="Google Shape;73;p15">
            <a:extLst>
              <a:ext uri="{FF2B5EF4-FFF2-40B4-BE49-F238E27FC236}">
                <a16:creationId xmlns:a16="http://schemas.microsoft.com/office/drawing/2014/main" id="{CE899E3F-93CF-ED95-CCD8-9C5611391C23}"/>
              </a:ext>
            </a:extLst>
          </p:cNvPr>
          <p:cNvSpPr txBox="1"/>
          <p:nvPr/>
        </p:nvSpPr>
        <p:spPr>
          <a:xfrm>
            <a:off x="689501" y="7457806"/>
            <a:ext cx="4944642" cy="3693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lang="en-GB"/>
            </a:defPPr>
            <a:lvl1pPr marR="0" lvl="0" algn="ctr" rtl="1">
              <a:lnSpc>
                <a:spcPct val="100000"/>
              </a:lnSpc>
              <a:spcBef>
                <a:spcPts val="0"/>
              </a:spcBef>
              <a:spcAft>
                <a:spcPts val="0"/>
              </a:spcAft>
              <a:buClr>
                <a:srgbClr val="000000"/>
              </a:buClr>
              <a:buFont typeface="Arial"/>
              <a:defRPr sz="1400" b="1" i="0" u="none" strike="noStrike" cap="none">
                <a:solidFill>
                  <a:srgbClr val="000000"/>
                </a:solidFill>
                <a:latin typeface="Calibri"/>
                <a:ea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ar-LB" sz="1200" dirty="0"/>
              <a:t>دعامات الزوايا</a:t>
            </a:r>
            <a:r>
              <a:rPr lang="en-US" sz="1200" dirty="0"/>
              <a:t>،</a:t>
            </a:r>
            <a:r>
              <a:rPr lang="ar-LB" sz="1200" dirty="0"/>
              <a:t> الباب</a:t>
            </a:r>
            <a:r>
              <a:rPr lang="en-US" sz="1200" dirty="0"/>
              <a:t>،</a:t>
            </a:r>
            <a:r>
              <a:rPr lang="ar-LB" sz="1200" dirty="0"/>
              <a:t> الوسط / العرق الخشبي</a:t>
            </a:r>
            <a:r>
              <a:rPr lang="en-US" sz="1200" dirty="0"/>
              <a:t>،</a:t>
            </a:r>
            <a:r>
              <a:rPr lang="ar-LB" sz="1200" dirty="0"/>
              <a:t> تثبيت الشادر</a:t>
            </a:r>
            <a:r>
              <a:rPr lang="en-US" sz="1200" dirty="0"/>
              <a:t> ،</a:t>
            </a:r>
            <a:r>
              <a:rPr lang="ar-LB" sz="1200" dirty="0"/>
              <a:t> التثبيت الأرضي</a:t>
            </a:r>
            <a:endParaRPr lang="en-GB" sz="1200" dirty="0"/>
          </a:p>
        </p:txBody>
      </p:sp>
      <p:sp>
        <p:nvSpPr>
          <p:cNvPr id="21" name="Google Shape;70;p15">
            <a:extLst>
              <a:ext uri="{FF2B5EF4-FFF2-40B4-BE49-F238E27FC236}">
                <a16:creationId xmlns:a16="http://schemas.microsoft.com/office/drawing/2014/main" id="{6327D906-F3F5-DF0F-7731-557B03876D53}"/>
              </a:ext>
            </a:extLst>
          </p:cNvPr>
          <p:cNvSpPr txBox="1"/>
          <p:nvPr/>
        </p:nvSpPr>
        <p:spPr>
          <a:xfrm>
            <a:off x="2178176" y="6800045"/>
            <a:ext cx="2468718" cy="3693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1"/>
            <a:r>
              <a:rPr lang="ar-LB" sz="1200" b="1" dirty="0">
                <a:latin typeface="Calibri"/>
                <a:ea typeface="Calibri"/>
                <a:cs typeface="+mn-cs"/>
              </a:rPr>
              <a:t>٢</a:t>
            </a:r>
            <a:r>
              <a:rPr lang="ar-LB" sz="1200" b="1" dirty="0">
                <a:latin typeface="Calibri" panose="020F0502020204030204" pitchFamily="34" charset="0"/>
                <a:ea typeface="Calibri" panose="020F0502020204030204" pitchFamily="34" charset="0"/>
                <a:cs typeface="+mn-cs"/>
              </a:rPr>
              <a:t>٫٤ متر: فاصل غرفة (عدد </a:t>
            </a:r>
            <a:r>
              <a:rPr lang="ar-LB" sz="1200" b="1" dirty="0">
                <a:solidFill>
                  <a:schemeClr val="tx1"/>
                </a:solidFill>
                <a:cs typeface="+mn-cs"/>
              </a:rPr>
              <a:t>٢</a:t>
            </a:r>
            <a:r>
              <a:rPr lang="ar-LB" sz="1200" b="1" dirty="0">
                <a:latin typeface="Calibri" panose="020F0502020204030204" pitchFamily="34" charset="0"/>
                <a:ea typeface="Calibri" panose="020F0502020204030204" pitchFamily="34" charset="0"/>
                <a:cs typeface="+mn-cs"/>
              </a:rPr>
              <a:t>)</a:t>
            </a:r>
          </a:p>
        </p:txBody>
      </p:sp>
      <p:sp>
        <p:nvSpPr>
          <p:cNvPr id="4" name="Google Shape;72;p15">
            <a:extLst>
              <a:ext uri="{FF2B5EF4-FFF2-40B4-BE49-F238E27FC236}">
                <a16:creationId xmlns:a16="http://schemas.microsoft.com/office/drawing/2014/main" id="{C2F23372-063A-9238-4B87-51D5483F542E}"/>
              </a:ext>
            </a:extLst>
          </p:cNvPr>
          <p:cNvSpPr txBox="1"/>
          <p:nvPr/>
        </p:nvSpPr>
        <p:spPr>
          <a:xfrm>
            <a:off x="2488144" y="7154232"/>
            <a:ext cx="629776" cy="3693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1"/>
            <a:r>
              <a:rPr lang="ar-LB" sz="1200" b="1" dirty="0">
                <a:cs typeface="+mn-cs"/>
              </a:rPr>
              <a:t>٦</a:t>
            </a:r>
            <a:r>
              <a:rPr lang="ar-LB" sz="1200" b="1" dirty="0">
                <a:latin typeface="Calibri" panose="020F0502020204030204" pitchFamily="34" charset="0"/>
                <a:ea typeface="Calibri" panose="020F0502020204030204" pitchFamily="34" charset="0"/>
                <a:cs typeface="+mn-cs"/>
              </a:rPr>
              <a:t>٠</a:t>
            </a:r>
            <a:r>
              <a:rPr lang="ar-LB" sz="1200" b="1" dirty="0">
                <a:cs typeface="+mn-cs"/>
              </a:rPr>
              <a:t> سم</a:t>
            </a:r>
          </a:p>
        </p:txBody>
      </p:sp>
      <p:sp>
        <p:nvSpPr>
          <p:cNvPr id="5" name="Google Shape;72;p15">
            <a:extLst>
              <a:ext uri="{FF2B5EF4-FFF2-40B4-BE49-F238E27FC236}">
                <a16:creationId xmlns:a16="http://schemas.microsoft.com/office/drawing/2014/main" id="{BC2CE96A-5961-2172-C8F2-770EA8BF62BA}"/>
              </a:ext>
            </a:extLst>
          </p:cNvPr>
          <p:cNvSpPr txBox="1"/>
          <p:nvPr/>
        </p:nvSpPr>
        <p:spPr>
          <a:xfrm>
            <a:off x="3771318" y="7158301"/>
            <a:ext cx="629776" cy="3693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1"/>
            <a:r>
              <a:rPr lang="ar-LB" sz="1200" b="1" dirty="0">
                <a:cs typeface="+mn-cs"/>
              </a:rPr>
              <a:t>٦</a:t>
            </a:r>
            <a:r>
              <a:rPr lang="ar-LB" sz="1200" b="1" dirty="0">
                <a:latin typeface="Calibri" panose="020F0502020204030204" pitchFamily="34" charset="0"/>
                <a:ea typeface="Calibri" panose="020F0502020204030204" pitchFamily="34" charset="0"/>
                <a:cs typeface="+mn-cs"/>
              </a:rPr>
              <a:t>٠</a:t>
            </a:r>
            <a:r>
              <a:rPr lang="ar-LB" sz="1200" b="1" dirty="0">
                <a:cs typeface="+mn-cs"/>
              </a:rPr>
              <a:t> سم</a:t>
            </a:r>
          </a:p>
        </p:txBody>
      </p:sp>
      <p:sp>
        <p:nvSpPr>
          <p:cNvPr id="6" name="Google Shape;72;p15">
            <a:extLst>
              <a:ext uri="{FF2B5EF4-FFF2-40B4-BE49-F238E27FC236}">
                <a16:creationId xmlns:a16="http://schemas.microsoft.com/office/drawing/2014/main" id="{EE7D551B-1EA9-CFB4-A69B-5220609C12FF}"/>
              </a:ext>
            </a:extLst>
          </p:cNvPr>
          <p:cNvSpPr txBox="1"/>
          <p:nvPr/>
        </p:nvSpPr>
        <p:spPr>
          <a:xfrm>
            <a:off x="5004367" y="7165911"/>
            <a:ext cx="629776" cy="3693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1"/>
            <a:r>
              <a:rPr lang="ar-LB" sz="1200" b="1" dirty="0">
                <a:cs typeface="+mn-cs"/>
              </a:rPr>
              <a:t>٦</a:t>
            </a:r>
            <a:r>
              <a:rPr lang="ar-LB" sz="1200" b="1" dirty="0">
                <a:latin typeface="Calibri" panose="020F0502020204030204" pitchFamily="34" charset="0"/>
                <a:ea typeface="Calibri" panose="020F0502020204030204" pitchFamily="34" charset="0"/>
                <a:cs typeface="+mn-cs"/>
              </a:rPr>
              <a:t>٠</a:t>
            </a:r>
            <a:r>
              <a:rPr lang="ar-LB" sz="1200" b="1" dirty="0">
                <a:cs typeface="+mn-cs"/>
              </a:rPr>
              <a:t> سم</a:t>
            </a:r>
          </a:p>
        </p:txBody>
      </p:sp>
    </p:spTree>
    <p:extLst>
      <p:ext uri="{BB962C8B-B14F-4D97-AF65-F5344CB8AC3E}">
        <p14:creationId xmlns:p14="http://schemas.microsoft.com/office/powerpoint/2010/main" val="374277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8" name="Google Shape;170;g34b1dca1029_0_53">
            <a:extLst>
              <a:ext uri="{FF2B5EF4-FFF2-40B4-BE49-F238E27FC236}">
                <a16:creationId xmlns:a16="http://schemas.microsoft.com/office/drawing/2014/main" id="{71ED5311-373C-7F8C-E58A-BF6DBF090935}"/>
              </a:ext>
            </a:extLst>
          </p:cNvPr>
          <p:cNvSpPr/>
          <p:nvPr/>
        </p:nvSpPr>
        <p:spPr>
          <a:xfrm>
            <a:off x="4452284" y="6366687"/>
            <a:ext cx="2267791" cy="3175472"/>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r" rtl="1"/>
            <a:endParaRPr lang="en-GB" b="1">
              <a:solidFill>
                <a:srgbClr val="1155CC"/>
              </a:solidFill>
              <a:latin typeface="Arial" panose="020B0604020202020204" pitchFamily="34" charset="0"/>
              <a:ea typeface="Calibri"/>
              <a:cs typeface="Arial" panose="020B0604020202020204" pitchFamily="34" charset="0"/>
              <a:sym typeface="Calibri"/>
            </a:endParaRPr>
          </a:p>
        </p:txBody>
      </p:sp>
      <p:sp>
        <p:nvSpPr>
          <p:cNvPr id="97" name="Google Shape;97;g33c391d3f5e_2_7"/>
          <p:cNvSpPr txBox="1">
            <a:spLocks noGrp="1"/>
          </p:cNvSpPr>
          <p:nvPr>
            <p:ph type="title"/>
          </p:nvPr>
        </p:nvSpPr>
        <p:spPr>
          <a:xfrm>
            <a:off x="487153" y="19104"/>
            <a:ext cx="5915279" cy="405582"/>
          </a:xfrm>
          <a:prstGeom prst="rect">
            <a:avLst/>
          </a:prstGeom>
          <a:noFill/>
          <a:ln>
            <a:noFill/>
          </a:ln>
        </p:spPr>
        <p:txBody>
          <a:bodyPr spcFirstLastPara="1" vert="horz" wrap="square" lIns="90786" tIns="45382" rIns="90786" bIns="45382" rtlCol="0" anchor="b" anchorCtr="0">
            <a:spAutoFit/>
          </a:bodyPr>
          <a:lstStyle/>
          <a:p>
            <a:pPr algn="ctr" rtl="1">
              <a:lnSpc>
                <a:spcPct val="85000"/>
              </a:lnSpc>
              <a:spcBef>
                <a:spcPts val="0"/>
              </a:spcBef>
            </a:pPr>
            <a:r>
              <a:rPr lang="en-GB" sz="2400" b="1" dirty="0" err="1">
                <a:solidFill>
                  <a:schemeClr val="tx2"/>
                </a:solidFill>
                <a:latin typeface="Arial" panose="020B0604020202020204" pitchFamily="34" charset="0"/>
                <a:ea typeface="+mj-lt"/>
                <a:cs typeface="Arial" panose="020B0604020202020204" pitchFamily="34" charset="0"/>
                <a:sym typeface="Play"/>
              </a:rPr>
              <a:t>طريقة</a:t>
            </a:r>
            <a:r>
              <a:rPr lang="en-GB" sz="2400" b="1" dirty="0">
                <a:solidFill>
                  <a:schemeClr val="tx2"/>
                </a:solidFill>
                <a:latin typeface="Arial" panose="020B0604020202020204" pitchFamily="34" charset="0"/>
                <a:ea typeface="+mj-lt"/>
                <a:cs typeface="Arial" panose="020B0604020202020204" pitchFamily="34" charset="0"/>
                <a:sym typeface="Play"/>
              </a:rPr>
              <a:t> </a:t>
            </a:r>
            <a:r>
              <a:rPr lang="en-GB" sz="2400" b="1" dirty="0" err="1">
                <a:solidFill>
                  <a:schemeClr val="tx2"/>
                </a:solidFill>
                <a:latin typeface="Arial" panose="020B0604020202020204" pitchFamily="34" charset="0"/>
                <a:ea typeface="+mj-lt"/>
                <a:cs typeface="Arial" panose="020B0604020202020204" pitchFamily="34" charset="0"/>
                <a:sym typeface="Play"/>
              </a:rPr>
              <a:t>بناء</a:t>
            </a:r>
            <a:r>
              <a:rPr lang="en-GB" sz="2400" b="1" dirty="0">
                <a:solidFill>
                  <a:schemeClr val="tx2"/>
                </a:solidFill>
                <a:latin typeface="Arial" panose="020B0604020202020204" pitchFamily="34" charset="0"/>
                <a:ea typeface="+mj-lt"/>
                <a:cs typeface="Arial" panose="020B0604020202020204" pitchFamily="34" charset="0"/>
                <a:sym typeface="Play"/>
              </a:rPr>
              <a:t> </a:t>
            </a:r>
            <a:r>
              <a:rPr lang="en-GB" sz="2400" b="1" dirty="0" err="1">
                <a:solidFill>
                  <a:schemeClr val="tx2"/>
                </a:solidFill>
                <a:latin typeface="Arial" panose="020B0604020202020204" pitchFamily="34" charset="0"/>
                <a:ea typeface="+mj-lt"/>
                <a:cs typeface="Arial" panose="020B0604020202020204" pitchFamily="34" charset="0"/>
                <a:sym typeface="Play"/>
              </a:rPr>
              <a:t>ألواح</a:t>
            </a:r>
            <a:r>
              <a:rPr lang="en-GB" sz="2400" b="1" dirty="0">
                <a:solidFill>
                  <a:schemeClr val="tx2"/>
                </a:solidFill>
                <a:latin typeface="Arial" panose="020B0604020202020204" pitchFamily="34" charset="0"/>
                <a:ea typeface="+mj-lt"/>
                <a:cs typeface="Arial" panose="020B0604020202020204" pitchFamily="34" charset="0"/>
                <a:sym typeface="Play"/>
              </a:rPr>
              <a:t> </a:t>
            </a:r>
            <a:r>
              <a:rPr lang="en-GB" sz="2400" b="1" dirty="0" err="1">
                <a:solidFill>
                  <a:schemeClr val="tx2"/>
                </a:solidFill>
                <a:latin typeface="Arial" panose="020B0604020202020204" pitchFamily="34" charset="0"/>
                <a:ea typeface="+mj-lt"/>
                <a:cs typeface="Arial" panose="020B0604020202020204" pitchFamily="34" charset="0"/>
                <a:sym typeface="Play"/>
              </a:rPr>
              <a:t>الجدران</a:t>
            </a:r>
            <a:endParaRPr lang="en-US" b="1" dirty="0">
              <a:solidFill>
                <a:schemeClr val="tx2"/>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F9EA122-E90E-25E8-25BD-8C460D1B7D06}"/>
              </a:ext>
            </a:extLst>
          </p:cNvPr>
          <p:cNvGrpSpPr/>
          <p:nvPr/>
        </p:nvGrpSpPr>
        <p:grpSpPr>
          <a:xfrm>
            <a:off x="2254118" y="821837"/>
            <a:ext cx="1839504" cy="1824552"/>
            <a:chOff x="2870184" y="1623240"/>
            <a:chExt cx="2060774" cy="2044022"/>
          </a:xfrm>
        </p:grpSpPr>
        <p:pic>
          <p:nvPicPr>
            <p:cNvPr id="90" name="Google Shape;90;g33c391d3f5e_2_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870184" y="1623240"/>
              <a:ext cx="1569691" cy="2044022"/>
            </a:xfrm>
            <a:prstGeom prst="rect">
              <a:avLst/>
            </a:prstGeom>
            <a:noFill/>
            <a:ln>
              <a:noFill/>
            </a:ln>
          </p:spPr>
        </p:pic>
        <p:sp>
          <p:nvSpPr>
            <p:cNvPr id="103" name="Google Shape;103;g33c391d3f5e_2_7"/>
            <p:cNvSpPr txBox="1"/>
            <p:nvPr/>
          </p:nvSpPr>
          <p:spPr>
            <a:xfrm>
              <a:off x="3331921" y="1722695"/>
              <a:ext cx="1599037" cy="309553"/>
            </a:xfrm>
            <a:prstGeom prst="rect">
              <a:avLst/>
            </a:prstGeom>
            <a:noFill/>
            <a:ln>
              <a:noFill/>
            </a:ln>
          </p:spPr>
          <p:txBody>
            <a:bodyPr spcFirstLastPara="1" wrap="square" lIns="90786" tIns="45382" rIns="90786" bIns="45382" anchor="t" anchorCtr="0">
              <a:spAutoFit/>
            </a:bodyPr>
            <a:lstStyle>
              <a:defPPr>
                <a:defRPr lang="en-GB"/>
              </a:defPPr>
              <a:lvl1pPr>
                <a:defRPr sz="1200" b="1">
                  <a:solidFill>
                    <a:schemeClr val="accent1"/>
                  </a:solidFill>
                  <a:latin typeface="Calibri"/>
                  <a:ea typeface="Calibri"/>
                  <a:cs typeface="Calibri"/>
                </a:defRPr>
              </a:lvl1pPr>
            </a:lstStyle>
            <a:p>
              <a:pPr algn="r" rtl="1"/>
              <a:r>
                <a:rPr lang="en-GB" dirty="0" err="1">
                  <a:latin typeface="Arial" panose="020B0604020202020204" pitchFamily="34" charset="0"/>
                  <a:cs typeface="Arial" panose="020B0604020202020204" pitchFamily="34" charset="0"/>
                  <a:sym typeface="Calibri"/>
                </a:rPr>
                <a:t>الطرف</a:t>
              </a: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الأرفع</a:t>
              </a:r>
              <a:r>
                <a:rPr lang="en-GB" dirty="0">
                  <a:latin typeface="Arial" panose="020B0604020202020204" pitchFamily="34" charset="0"/>
                  <a:cs typeface="Arial" panose="020B0604020202020204" pitchFamily="34" charset="0"/>
                  <a:sym typeface="Calibri"/>
                </a:rPr>
                <a:t> </a:t>
              </a:r>
              <a:r>
                <a:rPr lang="ar-LB" dirty="0"/>
                <a:t>٢</a:t>
              </a:r>
              <a:r>
                <a:rPr lang="ar-LB" dirty="0">
                  <a:latin typeface="Arial" panose="020B0604020202020204" pitchFamily="34" charset="0"/>
                  <a:cs typeface="Arial" panose="020B0604020202020204" pitchFamily="34" charset="0"/>
                </a:rPr>
                <a:t>٫</a:t>
              </a:r>
              <a:r>
                <a:rPr lang="ar-LB" dirty="0">
                  <a:latin typeface="Calibri" panose="020F0502020204030204" pitchFamily="34" charset="0"/>
                  <a:ea typeface="Calibri" panose="020F0502020204030204" pitchFamily="34" charset="0"/>
                </a:rPr>
                <a:t>٥ </a:t>
              </a:r>
              <a:r>
                <a:rPr lang="en-GB" dirty="0" err="1">
                  <a:latin typeface="Arial" panose="020B0604020202020204" pitchFamily="34" charset="0"/>
                  <a:cs typeface="Arial" panose="020B0604020202020204" pitchFamily="34" charset="0"/>
                  <a:sym typeface="Calibri"/>
                </a:rPr>
                <a:t>سم</a:t>
              </a:r>
              <a:endParaRPr lang="en-US" dirty="0">
                <a:latin typeface="Arial" panose="020B0604020202020204" pitchFamily="34" charset="0"/>
                <a:cs typeface="Arial" panose="020B0604020202020204" pitchFamily="34" charset="0"/>
              </a:endParaRPr>
            </a:p>
          </p:txBody>
        </p:sp>
        <p:cxnSp>
          <p:nvCxnSpPr>
            <p:cNvPr id="108" name="Google Shape;108;g33c391d3f5e_2_7"/>
            <p:cNvCxnSpPr>
              <a:cxnSpLocks/>
            </p:cNvCxnSpPr>
            <p:nvPr/>
          </p:nvCxnSpPr>
          <p:spPr>
            <a:xfrm rot="5400000" flipH="1" flipV="1">
              <a:off x="3970897" y="2616365"/>
              <a:ext cx="138097" cy="82372"/>
            </a:xfrm>
            <a:prstGeom prst="curvedConnector3">
              <a:avLst>
                <a:gd name="adj1" fmla="val 50000"/>
              </a:avLst>
            </a:prstGeom>
            <a:noFill/>
            <a:ln w="9525" cap="flat" cmpd="sng">
              <a:solidFill>
                <a:schemeClr val="accent2"/>
              </a:solidFill>
              <a:prstDash val="dash"/>
              <a:round/>
              <a:headEnd type="none" w="sm" len="sm"/>
              <a:tailEnd type="none" w="sm" len="sm"/>
            </a:ln>
          </p:spPr>
        </p:cxnSp>
        <p:sp>
          <p:nvSpPr>
            <p:cNvPr id="109" name="Google Shape;109;g33c391d3f5e_2_7"/>
            <p:cNvSpPr txBox="1"/>
            <p:nvPr/>
          </p:nvSpPr>
          <p:spPr>
            <a:xfrm>
              <a:off x="3335081" y="2648491"/>
              <a:ext cx="1111706" cy="723311"/>
            </a:xfrm>
            <a:prstGeom prst="rect">
              <a:avLst/>
            </a:prstGeom>
            <a:noFill/>
            <a:ln>
              <a:noFill/>
            </a:ln>
          </p:spPr>
          <p:txBody>
            <a:bodyPr spcFirstLastPara="1" wrap="square" lIns="90786" tIns="45382" rIns="90786" bIns="45382" anchor="t" anchorCtr="0">
              <a:spAutoFit/>
            </a:bodyPr>
            <a:lstStyle/>
            <a:p>
              <a:pPr algn="r" rtl="1"/>
              <a:r>
                <a:rPr lang="en-GB" sz="1200" b="1" dirty="0" err="1">
                  <a:solidFill>
                    <a:schemeClr val="accent1"/>
                  </a:solidFill>
                  <a:latin typeface="Arial" panose="020B0604020202020204" pitchFamily="34" charset="0"/>
                  <a:ea typeface="Calibri"/>
                  <a:cs typeface="Arial" panose="020B0604020202020204" pitchFamily="34" charset="0"/>
                  <a:sym typeface="Calibri"/>
                </a:rPr>
                <a:t>مسامير</a:t>
              </a:r>
              <a:r>
                <a:rPr lang="en-GB" sz="1200" b="1" dirty="0">
                  <a:solidFill>
                    <a:schemeClr val="accent1"/>
                  </a:solidFill>
                  <a:latin typeface="Arial" panose="020B0604020202020204" pitchFamily="34" charset="0"/>
                  <a:ea typeface="Calibri"/>
                  <a:cs typeface="Arial" panose="020B0604020202020204" pitchFamily="34" charset="0"/>
                  <a:sym typeface="Calibri"/>
                </a:rPr>
                <a:t> </a:t>
              </a:r>
              <a:r>
                <a:rPr lang="en-GB" sz="1200" b="1" dirty="0" err="1">
                  <a:solidFill>
                    <a:schemeClr val="accent1"/>
                  </a:solidFill>
                  <a:latin typeface="Arial" panose="020B0604020202020204" pitchFamily="34" charset="0"/>
                  <a:ea typeface="Calibri"/>
                  <a:cs typeface="Arial" panose="020B0604020202020204" pitchFamily="34" charset="0"/>
                  <a:sym typeface="Calibri"/>
                </a:rPr>
                <a:t>بطول</a:t>
              </a:r>
              <a:r>
                <a:rPr lang="en-GB" sz="1200" b="1" dirty="0">
                  <a:solidFill>
                    <a:schemeClr val="accent1"/>
                  </a:solidFill>
                  <a:latin typeface="Arial" panose="020B0604020202020204" pitchFamily="34" charset="0"/>
                  <a:ea typeface="Calibri"/>
                  <a:cs typeface="Arial" panose="020B0604020202020204" pitchFamily="34" charset="0"/>
                  <a:sym typeface="Calibri"/>
                </a:rPr>
                <a:t> </a:t>
              </a:r>
              <a:r>
                <a:rPr lang="en-GB" sz="12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a:rPr>
                <a:t>٥</a:t>
              </a:r>
              <a:r>
                <a:rPr lang="en-GB" sz="1200" b="1" dirty="0">
                  <a:solidFill>
                    <a:schemeClr val="accent1"/>
                  </a:solidFill>
                  <a:latin typeface="Arial" panose="020B0604020202020204" pitchFamily="34" charset="0"/>
                  <a:ea typeface="Calibri"/>
                  <a:cs typeface="Arial" panose="020B0604020202020204" pitchFamily="34" charset="0"/>
                  <a:sym typeface="Calibri"/>
                </a:rPr>
                <a:t> </a:t>
              </a:r>
              <a:r>
                <a:rPr lang="en-GB" sz="1200" b="1" dirty="0" err="1">
                  <a:solidFill>
                    <a:schemeClr val="accent1"/>
                  </a:solidFill>
                  <a:latin typeface="Arial" panose="020B0604020202020204" pitchFamily="34" charset="0"/>
                  <a:ea typeface="Calibri"/>
                  <a:cs typeface="Arial" panose="020B0604020202020204" pitchFamily="34" charset="0"/>
                  <a:sym typeface="Calibri"/>
                </a:rPr>
                <a:t>سم</a:t>
              </a:r>
              <a:endParaRPr lang="en-US" sz="1200" b="1" dirty="0">
                <a:solidFill>
                  <a:schemeClr val="accent1"/>
                </a:solidFill>
                <a:latin typeface="Arial" panose="020B0604020202020204" pitchFamily="34" charset="0"/>
                <a:ea typeface="Calibri"/>
                <a:cs typeface="Arial" panose="020B0604020202020204" pitchFamily="34" charset="0"/>
                <a:sym typeface="Calibri"/>
              </a:endParaRPr>
            </a:p>
            <a:p>
              <a:pPr algn="r" rtl="1"/>
              <a:endParaRPr lang="en-GB" sz="1200" b="1" dirty="0">
                <a:solidFill>
                  <a:schemeClr val="accent1"/>
                </a:solidFill>
                <a:latin typeface="Arial" panose="020B0604020202020204" pitchFamily="34" charset="0"/>
                <a:ea typeface="Calibri"/>
                <a:cs typeface="Arial" panose="020B0604020202020204" pitchFamily="34" charset="0"/>
              </a:endParaRPr>
            </a:p>
          </p:txBody>
        </p:sp>
      </p:grpSp>
      <p:sp>
        <p:nvSpPr>
          <p:cNvPr id="139" name="Google Shape;139;g33c391d3f5e_2_7"/>
          <p:cNvSpPr txBox="1"/>
          <p:nvPr/>
        </p:nvSpPr>
        <p:spPr>
          <a:xfrm>
            <a:off x="3162872" y="3048989"/>
            <a:ext cx="3528041" cy="614232"/>
          </a:xfrm>
          <a:prstGeom prst="rect">
            <a:avLst/>
          </a:prstGeom>
          <a:noFill/>
          <a:ln>
            <a:noFill/>
          </a:ln>
        </p:spPr>
        <p:txBody>
          <a:bodyPr spcFirstLastPara="1" wrap="square" lIns="90786" tIns="90786" rIns="90786" bIns="90786" anchor="t" anchorCtr="0">
            <a:spAutoFit/>
          </a:bodyPr>
          <a:lstStyle>
            <a:defPPr>
              <a:defRPr lang="en-GB"/>
            </a:defPPr>
            <a:lvl1pPr algn="r" rtl="1">
              <a:defRPr sz="1400" b="1">
                <a:latin typeface="Arial" panose="020B0604020202020204" pitchFamily="34" charset="0"/>
                <a:ea typeface="Calibri"/>
                <a:cs typeface="Arial" panose="020B0604020202020204" pitchFamily="34" charset="0"/>
              </a:defRPr>
            </a:lvl1pPr>
          </a:lstStyle>
          <a:p>
            <a:r>
              <a:rPr lang="en-GB" dirty="0">
                <a:sym typeface="Calibri"/>
              </a:rPr>
              <a:t>١. </a:t>
            </a:r>
            <a:r>
              <a:rPr lang="en-GB" dirty="0" err="1">
                <a:sym typeface="Calibri"/>
              </a:rPr>
              <a:t>رتّب</a:t>
            </a:r>
            <a:r>
              <a:rPr lang="en-GB" dirty="0">
                <a:sym typeface="Calibri"/>
              </a:rPr>
              <a:t> </a:t>
            </a:r>
            <a:r>
              <a:rPr lang="en-GB" dirty="0" err="1">
                <a:sym typeface="Calibri"/>
              </a:rPr>
              <a:t>قطع</a:t>
            </a:r>
            <a:r>
              <a:rPr lang="en-GB" dirty="0">
                <a:sym typeface="Calibri"/>
              </a:rPr>
              <a:t> </a:t>
            </a:r>
            <a:r>
              <a:rPr lang="en-GB" dirty="0" err="1">
                <a:sym typeface="Calibri"/>
              </a:rPr>
              <a:t>الخشب</a:t>
            </a:r>
            <a:r>
              <a:rPr lang="en-GB" dirty="0">
                <a:sym typeface="Calibri"/>
              </a:rPr>
              <a:t> </a:t>
            </a:r>
            <a:r>
              <a:rPr lang="en-GB" dirty="0" err="1">
                <a:sym typeface="Calibri"/>
              </a:rPr>
              <a:t>وضعها</a:t>
            </a:r>
            <a:r>
              <a:rPr lang="en-GB" dirty="0">
                <a:sym typeface="Calibri"/>
              </a:rPr>
              <a:t> </a:t>
            </a:r>
            <a:r>
              <a:rPr lang="en-GB" dirty="0" err="1">
                <a:sym typeface="Calibri"/>
              </a:rPr>
              <a:t>على</a:t>
            </a:r>
            <a:r>
              <a:rPr lang="en-GB" dirty="0">
                <a:sym typeface="Calibri"/>
              </a:rPr>
              <a:t> </a:t>
            </a:r>
            <a:r>
              <a:rPr lang="en-GB" dirty="0" err="1">
                <a:sym typeface="Calibri"/>
              </a:rPr>
              <a:t>الطرف</a:t>
            </a:r>
            <a:r>
              <a:rPr lang="en-GB" dirty="0">
                <a:sym typeface="Calibri"/>
              </a:rPr>
              <a:t> </a:t>
            </a:r>
            <a:r>
              <a:rPr lang="en-GB" dirty="0" err="1">
                <a:sym typeface="Calibri"/>
              </a:rPr>
              <a:t>الأرفع</a:t>
            </a:r>
            <a:r>
              <a:rPr lang="en-GB" dirty="0">
                <a:sym typeface="Calibri"/>
              </a:rPr>
              <a:t> </a:t>
            </a:r>
            <a:r>
              <a:rPr lang="en-GB" dirty="0" err="1">
                <a:sym typeface="Calibri"/>
              </a:rPr>
              <a:t>ثم</a:t>
            </a:r>
            <a:r>
              <a:rPr lang="en-GB" dirty="0">
                <a:sym typeface="Calibri"/>
              </a:rPr>
              <a:t> </a:t>
            </a:r>
            <a:r>
              <a:rPr lang="en-GB" dirty="0" err="1">
                <a:sym typeface="Calibri"/>
              </a:rPr>
              <a:t>ثبّتها</a:t>
            </a:r>
            <a:r>
              <a:rPr lang="en-GB" dirty="0">
                <a:sym typeface="Calibri"/>
              </a:rPr>
              <a:t> </a:t>
            </a:r>
            <a:r>
              <a:rPr lang="en-GB" dirty="0" err="1">
                <a:sym typeface="Calibri"/>
              </a:rPr>
              <a:t>مع</a:t>
            </a:r>
            <a:r>
              <a:rPr lang="en-GB" dirty="0">
                <a:sym typeface="Calibri"/>
              </a:rPr>
              <a:t> </a:t>
            </a:r>
            <a:r>
              <a:rPr lang="en-GB" dirty="0" err="1">
                <a:sym typeface="Calibri"/>
              </a:rPr>
              <a:t>بعضها</a:t>
            </a:r>
            <a:r>
              <a:rPr lang="en-GB" dirty="0">
                <a:sym typeface="Calibri"/>
              </a:rPr>
              <a:t> </a:t>
            </a:r>
            <a:r>
              <a:rPr lang="en-GB" dirty="0" err="1">
                <a:sym typeface="Calibri"/>
              </a:rPr>
              <a:t>باستخدام</a:t>
            </a:r>
            <a:r>
              <a:rPr lang="en-GB" dirty="0">
                <a:sym typeface="Calibri"/>
              </a:rPr>
              <a:t> </a:t>
            </a:r>
            <a:r>
              <a:rPr lang="en-GB" dirty="0" err="1">
                <a:sym typeface="Calibri"/>
              </a:rPr>
              <a:t>مسامير</a:t>
            </a:r>
            <a:r>
              <a:rPr lang="en-GB" dirty="0">
                <a:sym typeface="Calibri"/>
              </a:rPr>
              <a:t> </a:t>
            </a:r>
            <a:r>
              <a:rPr lang="en-GB" dirty="0" err="1">
                <a:sym typeface="Calibri"/>
              </a:rPr>
              <a:t>بطول</a:t>
            </a:r>
            <a:r>
              <a:rPr lang="en-GB" dirty="0">
                <a:sym typeface="Calibri"/>
              </a:rPr>
              <a:t> </a:t>
            </a:r>
            <a:r>
              <a:rPr lang="en-GB" dirty="0">
                <a:latin typeface="Calibri" panose="020F0502020204030204" pitchFamily="34" charset="0"/>
                <a:ea typeface="Calibri" panose="020F0502020204030204" pitchFamily="34" charset="0"/>
                <a:cs typeface="Calibri" panose="020F0502020204030204" pitchFamily="34" charset="0"/>
                <a:sym typeface="Calibri"/>
              </a:rPr>
              <a:t>٥</a:t>
            </a:r>
            <a:r>
              <a:rPr lang="en-GB" dirty="0">
                <a:sym typeface="Calibri"/>
              </a:rPr>
              <a:t>سم</a:t>
            </a:r>
            <a:endParaRPr lang="en-US" dirty="0">
              <a:sym typeface="Calibri"/>
            </a:endParaRPr>
          </a:p>
        </p:txBody>
      </p:sp>
      <p:cxnSp>
        <p:nvCxnSpPr>
          <p:cNvPr id="141" name="Google Shape;141;g33c391d3f5e_2_7"/>
          <p:cNvCxnSpPr/>
          <p:nvPr/>
        </p:nvCxnSpPr>
        <p:spPr>
          <a:xfrm>
            <a:off x="190283" y="6364441"/>
            <a:ext cx="6509121" cy="0"/>
          </a:xfrm>
          <a:prstGeom prst="straightConnector1">
            <a:avLst/>
          </a:prstGeom>
          <a:ln w="19050">
            <a:solidFill>
              <a:srgbClr val="042433"/>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Google Shape;143;g33c391d3f5e_2_7"/>
          <p:cNvSpPr txBox="1"/>
          <p:nvPr/>
        </p:nvSpPr>
        <p:spPr>
          <a:xfrm>
            <a:off x="206294" y="3042572"/>
            <a:ext cx="2818339" cy="614232"/>
          </a:xfrm>
          <a:prstGeom prst="rect">
            <a:avLst/>
          </a:prstGeom>
          <a:noFill/>
          <a:ln>
            <a:noFill/>
          </a:ln>
        </p:spPr>
        <p:txBody>
          <a:bodyPr spcFirstLastPara="1" wrap="square" lIns="90786" tIns="90786" rIns="90786" bIns="90786" anchor="t" anchorCtr="0">
            <a:spAutoFit/>
          </a:bodyPr>
          <a:lstStyle/>
          <a:p>
            <a:pPr algn="r" rtl="1"/>
            <a:r>
              <a:rPr lang="en-GB" sz="1400" b="1" dirty="0">
                <a:latin typeface="Arial" panose="020B0604020202020204" pitchFamily="34" charset="0"/>
                <a:ea typeface="Calibri"/>
                <a:cs typeface="Arial" panose="020B0604020202020204" pitchFamily="34" charset="0"/>
                <a:sym typeface="Calibri"/>
              </a:rPr>
              <a:t>٢. للتأكد </a:t>
            </a:r>
            <a:r>
              <a:rPr lang="en-GB" sz="1400" b="1" dirty="0" err="1">
                <a:latin typeface="Arial" panose="020B0604020202020204" pitchFamily="34" charset="0"/>
                <a:ea typeface="Calibri"/>
                <a:cs typeface="Arial" panose="020B0604020202020204" pitchFamily="34" charset="0"/>
                <a:sym typeface="Calibri"/>
              </a:rPr>
              <a:t>من</a:t>
            </a:r>
            <a:r>
              <a:rPr lang="en-GB" sz="1400" b="1" dirty="0">
                <a:latin typeface="Arial" panose="020B0604020202020204" pitchFamily="34" charset="0"/>
                <a:ea typeface="Calibri"/>
                <a:cs typeface="Arial" panose="020B0604020202020204" pitchFamily="34" charset="0"/>
                <a:sym typeface="Calibri"/>
              </a:rPr>
              <a:t> </a:t>
            </a:r>
            <a:r>
              <a:rPr lang="en-GB" sz="1400" b="1" dirty="0" err="1">
                <a:latin typeface="Arial" panose="020B0604020202020204" pitchFamily="34" charset="0"/>
                <a:ea typeface="Calibri"/>
                <a:cs typeface="Arial" panose="020B0604020202020204" pitchFamily="34" charset="0"/>
                <a:sym typeface="Calibri"/>
              </a:rPr>
              <a:t>أن</a:t>
            </a:r>
            <a:r>
              <a:rPr lang="en-GB" sz="1400" b="1" dirty="0">
                <a:latin typeface="Arial" panose="020B0604020202020204" pitchFamily="34" charset="0"/>
                <a:ea typeface="Calibri"/>
                <a:cs typeface="Arial" panose="020B0604020202020204" pitchFamily="34" charset="0"/>
                <a:sym typeface="Calibri"/>
              </a:rPr>
              <a:t> </a:t>
            </a:r>
            <a:r>
              <a:rPr lang="en-GB" sz="1400" b="1" dirty="0" err="1">
                <a:latin typeface="Arial" panose="020B0604020202020204" pitchFamily="34" charset="0"/>
                <a:ea typeface="Calibri"/>
                <a:cs typeface="Arial" panose="020B0604020202020204" pitchFamily="34" charset="0"/>
                <a:sym typeface="Calibri"/>
              </a:rPr>
              <a:t>اللوح</a:t>
            </a:r>
            <a:r>
              <a:rPr lang="en-GB" sz="1400" b="1" dirty="0">
                <a:latin typeface="Arial" panose="020B0604020202020204" pitchFamily="34" charset="0"/>
                <a:ea typeface="Calibri"/>
                <a:cs typeface="Arial" panose="020B0604020202020204" pitchFamily="34" charset="0"/>
                <a:sym typeface="Calibri"/>
              </a:rPr>
              <a:t> </a:t>
            </a:r>
            <a:r>
              <a:rPr lang="en-GB" sz="1400" b="1" dirty="0" err="1">
                <a:latin typeface="Arial" panose="020B0604020202020204" pitchFamily="34" charset="0"/>
                <a:ea typeface="Calibri"/>
                <a:cs typeface="Arial" panose="020B0604020202020204" pitchFamily="34" charset="0"/>
                <a:sym typeface="Calibri"/>
              </a:rPr>
              <a:t>مربع</a:t>
            </a:r>
            <a:r>
              <a:rPr lang="en-GB" sz="1400" b="1" dirty="0">
                <a:latin typeface="Arial" panose="020B0604020202020204" pitchFamily="34" charset="0"/>
                <a:ea typeface="Calibri"/>
                <a:cs typeface="Arial" panose="020B0604020202020204" pitchFamily="34" charset="0"/>
                <a:sym typeface="Calibri"/>
              </a:rPr>
              <a:t>: </a:t>
            </a:r>
            <a:r>
              <a:rPr lang="en-GB" sz="1400" b="1" dirty="0" err="1">
                <a:latin typeface="Arial" panose="020B0604020202020204" pitchFamily="34" charset="0"/>
                <a:ea typeface="Calibri"/>
                <a:cs typeface="Arial" panose="020B0604020202020204" pitchFamily="34" charset="0"/>
                <a:sym typeface="Calibri"/>
              </a:rPr>
              <a:t>قم</a:t>
            </a:r>
            <a:r>
              <a:rPr lang="en-GB" sz="1400" b="1" dirty="0">
                <a:latin typeface="Arial" panose="020B0604020202020204" pitchFamily="34" charset="0"/>
                <a:ea typeface="Calibri"/>
                <a:cs typeface="Arial" panose="020B0604020202020204" pitchFamily="34" charset="0"/>
                <a:sym typeface="Calibri"/>
              </a:rPr>
              <a:t> </a:t>
            </a:r>
            <a:r>
              <a:rPr lang="en-GB" sz="1400" b="1" dirty="0" err="1">
                <a:latin typeface="Arial" panose="020B0604020202020204" pitchFamily="34" charset="0"/>
                <a:ea typeface="Calibri"/>
                <a:cs typeface="Arial" panose="020B0604020202020204" pitchFamily="34" charset="0"/>
                <a:sym typeface="Calibri"/>
              </a:rPr>
              <a:t>بقياس</a:t>
            </a:r>
            <a:r>
              <a:rPr lang="en-GB" sz="1400" b="1" dirty="0">
                <a:latin typeface="Arial" panose="020B0604020202020204" pitchFamily="34" charset="0"/>
                <a:ea typeface="Calibri"/>
                <a:cs typeface="Arial" panose="020B0604020202020204" pitchFamily="34" charset="0"/>
                <a:sym typeface="Calibri"/>
              </a:rPr>
              <a:t> </a:t>
            </a:r>
            <a:r>
              <a:rPr lang="en-GB" sz="1400" b="1" dirty="0" err="1">
                <a:latin typeface="Arial" panose="020B0604020202020204" pitchFamily="34" charset="0"/>
                <a:ea typeface="Calibri"/>
                <a:cs typeface="Arial" panose="020B0604020202020204" pitchFamily="34" charset="0"/>
                <a:sym typeface="Calibri"/>
              </a:rPr>
              <a:t>القطرين</a:t>
            </a:r>
            <a:r>
              <a:rPr lang="en-GB" sz="1400" b="1" dirty="0">
                <a:latin typeface="Arial" panose="020B0604020202020204" pitchFamily="34" charset="0"/>
                <a:ea typeface="Calibri"/>
                <a:cs typeface="Arial" panose="020B0604020202020204" pitchFamily="34" charset="0"/>
                <a:sym typeface="Calibri"/>
              </a:rPr>
              <a:t>، </a:t>
            </a:r>
            <a:r>
              <a:rPr lang="en-GB" sz="1400" dirty="0">
                <a:latin typeface="Arial" panose="020B0604020202020204" pitchFamily="34" charset="0"/>
                <a:ea typeface="Calibri"/>
                <a:cs typeface="Arial" panose="020B0604020202020204" pitchFamily="34" charset="0"/>
                <a:sym typeface="Calibri"/>
              </a:rPr>
              <a:t>يجب </a:t>
            </a:r>
            <a:r>
              <a:rPr lang="en-GB" sz="1400" dirty="0" err="1">
                <a:latin typeface="Arial" panose="020B0604020202020204" pitchFamily="34" charset="0"/>
                <a:ea typeface="Calibri"/>
                <a:cs typeface="Arial" panose="020B0604020202020204" pitchFamily="34" charset="0"/>
                <a:sym typeface="Calibri"/>
              </a:rPr>
              <a:t>أن</a:t>
            </a:r>
            <a:r>
              <a:rPr lang="en-GB" sz="1400" dirty="0">
                <a:latin typeface="Arial" panose="020B0604020202020204" pitchFamily="34" charset="0"/>
                <a:ea typeface="Calibri"/>
                <a:cs typeface="Arial" panose="020B0604020202020204" pitchFamily="34" charset="0"/>
                <a:sym typeface="Calibri"/>
              </a:rPr>
              <a:t> </a:t>
            </a:r>
            <a:r>
              <a:rPr lang="en-GB" sz="1400" dirty="0" err="1">
                <a:latin typeface="Arial" panose="020B0604020202020204" pitchFamily="34" charset="0"/>
                <a:ea typeface="Calibri"/>
                <a:cs typeface="Arial" panose="020B0604020202020204" pitchFamily="34" charset="0"/>
                <a:sym typeface="Calibri"/>
              </a:rPr>
              <a:t>يكونا</a:t>
            </a:r>
            <a:r>
              <a:rPr lang="en-GB" sz="1400" dirty="0">
                <a:latin typeface="Arial" panose="020B0604020202020204" pitchFamily="34" charset="0"/>
                <a:ea typeface="Calibri"/>
                <a:cs typeface="Arial" panose="020B0604020202020204" pitchFamily="34" charset="0"/>
                <a:sym typeface="Calibri"/>
              </a:rPr>
              <a:t> </a:t>
            </a:r>
            <a:r>
              <a:rPr lang="en-GB" sz="1400" dirty="0" err="1">
                <a:latin typeface="Arial" panose="020B0604020202020204" pitchFamily="34" charset="0"/>
                <a:ea typeface="Calibri"/>
                <a:cs typeface="Arial" panose="020B0604020202020204" pitchFamily="34" charset="0"/>
                <a:sym typeface="Calibri"/>
              </a:rPr>
              <a:t>متساويين</a:t>
            </a:r>
            <a:r>
              <a:rPr lang="en-GB" sz="1400" dirty="0">
                <a:latin typeface="Arial" panose="020B0604020202020204" pitchFamily="34" charset="0"/>
                <a:ea typeface="Calibri"/>
                <a:cs typeface="Arial" panose="020B0604020202020204" pitchFamily="34" charset="0"/>
                <a:sym typeface="Calibri"/>
              </a:rPr>
              <a:t>.</a:t>
            </a:r>
            <a:endParaRPr lang="en-US" dirty="0">
              <a:latin typeface="Arial" panose="020B0604020202020204" pitchFamily="34" charset="0"/>
              <a:cs typeface="Arial" panose="020B0604020202020204" pitchFamily="34" charset="0"/>
            </a:endParaRPr>
          </a:p>
        </p:txBody>
      </p:sp>
      <p:cxnSp>
        <p:nvCxnSpPr>
          <p:cNvPr id="145" name="Google Shape;145;g33c391d3f5e_2_7"/>
          <p:cNvCxnSpPr>
            <a:cxnSpLocks/>
          </p:cNvCxnSpPr>
          <p:nvPr/>
        </p:nvCxnSpPr>
        <p:spPr>
          <a:xfrm>
            <a:off x="186383" y="9535236"/>
            <a:ext cx="4296058" cy="0"/>
          </a:xfrm>
          <a:prstGeom prst="straightConnector1">
            <a:avLst/>
          </a:prstGeom>
          <a:noFill/>
          <a:ln w="9525" cap="flat" cmpd="sng">
            <a:solidFill>
              <a:schemeClr val="accent1"/>
            </a:solidFill>
            <a:prstDash val="solid"/>
            <a:round/>
            <a:headEnd type="none" w="med" len="med"/>
            <a:tailEnd type="none" w="med" len="med"/>
          </a:ln>
        </p:spPr>
      </p:cxnSp>
      <p:sp>
        <p:nvSpPr>
          <p:cNvPr id="147" name="Google Shape;147;g33c391d3f5e_2_7"/>
          <p:cNvSpPr txBox="1"/>
          <p:nvPr/>
        </p:nvSpPr>
        <p:spPr>
          <a:xfrm>
            <a:off x="203257" y="8739760"/>
            <a:ext cx="4135844" cy="829676"/>
          </a:xfrm>
          <a:prstGeom prst="rect">
            <a:avLst/>
          </a:prstGeom>
          <a:noFill/>
          <a:ln>
            <a:noFill/>
          </a:ln>
        </p:spPr>
        <p:txBody>
          <a:bodyPr spcFirstLastPara="1" wrap="square" lIns="90786" tIns="90786" rIns="90786" bIns="90786" anchor="t" anchorCtr="0">
            <a:spAutoFit/>
          </a:bodyPr>
          <a:lstStyle>
            <a:defPPr>
              <a:defRPr lang="en-GB"/>
            </a:defPPr>
            <a:lvl1pPr algn="r" rtl="1">
              <a:defRPr sz="1400" b="1">
                <a:latin typeface="Arial" panose="020B0604020202020204" pitchFamily="34" charset="0"/>
                <a:ea typeface="Calibri"/>
                <a:cs typeface="Arial" panose="020B0604020202020204" pitchFamily="34" charset="0"/>
              </a:defRPr>
            </a:lvl1pPr>
          </a:lstStyle>
          <a:p>
            <a:r>
              <a:rPr lang="en-GB" dirty="0">
                <a:sym typeface="Calibri"/>
              </a:rPr>
              <a:t>٥</a:t>
            </a:r>
            <a:r>
              <a:rPr lang="ar-LB" dirty="0">
                <a:sym typeface="Calibri"/>
              </a:rPr>
              <a:t>.</a:t>
            </a:r>
            <a:r>
              <a:rPr lang="en-GB" dirty="0">
                <a:sym typeface="Calibri"/>
              </a:rPr>
              <a:t> </a:t>
            </a:r>
            <a:r>
              <a:rPr lang="en-GB" dirty="0" err="1">
                <a:sym typeface="Calibri"/>
              </a:rPr>
              <a:t>ثبّت</a:t>
            </a:r>
            <a:r>
              <a:rPr lang="en-GB" dirty="0">
                <a:sym typeface="Calibri"/>
              </a:rPr>
              <a:t> الشادر </a:t>
            </a:r>
            <a:r>
              <a:rPr lang="en-GB" b="0" dirty="0" err="1">
                <a:sym typeface="Calibri"/>
              </a:rPr>
              <a:t>باستخدام</a:t>
            </a:r>
            <a:r>
              <a:rPr lang="en-GB" b="0" dirty="0">
                <a:sym typeface="Calibri"/>
              </a:rPr>
              <a:t> </a:t>
            </a:r>
            <a:r>
              <a:rPr lang="en-GB" b="0" dirty="0" err="1">
                <a:sym typeface="Calibri"/>
              </a:rPr>
              <a:t>مسامير</a:t>
            </a:r>
            <a:r>
              <a:rPr lang="en-GB" b="0" dirty="0">
                <a:sym typeface="Calibri"/>
              </a:rPr>
              <a:t> </a:t>
            </a:r>
            <a:r>
              <a:rPr lang="en-GB" b="0" dirty="0" err="1">
                <a:sym typeface="Calibri"/>
              </a:rPr>
              <a:t>بطول</a:t>
            </a:r>
            <a:r>
              <a:rPr lang="en-GB" b="0" dirty="0">
                <a:sym typeface="Calibri"/>
              </a:rPr>
              <a:t> </a:t>
            </a:r>
            <a:r>
              <a:rPr lang="ar-LB" b="0" dirty="0">
                <a:latin typeface="Calibri" panose="020F0502020204030204" pitchFamily="34" charset="0"/>
                <a:ea typeface="Calibri" panose="020F0502020204030204" pitchFamily="34" charset="0"/>
                <a:cs typeface="Calibri" panose="020F0502020204030204" pitchFamily="34" charset="0"/>
                <a:sym typeface="Calibri"/>
              </a:rPr>
              <a:t>٥</a:t>
            </a:r>
            <a:r>
              <a:rPr lang="en-GB" b="0" dirty="0" err="1">
                <a:sym typeface="Calibri"/>
              </a:rPr>
              <a:t>سم</a:t>
            </a:r>
            <a:r>
              <a:rPr lang="en-GB" b="0" dirty="0">
                <a:sym typeface="Calibri"/>
              </a:rPr>
              <a:t> </a:t>
            </a:r>
            <a:r>
              <a:rPr lang="en-GB" b="0" dirty="0" err="1">
                <a:sym typeface="Calibri"/>
              </a:rPr>
              <a:t>من</a:t>
            </a:r>
            <a:r>
              <a:rPr lang="en-GB" b="0" dirty="0">
                <a:sym typeface="Calibri"/>
              </a:rPr>
              <a:t> </a:t>
            </a:r>
            <a:r>
              <a:rPr lang="en-GB" b="0" dirty="0" err="1">
                <a:sym typeface="Calibri"/>
              </a:rPr>
              <a:t>خلال</a:t>
            </a:r>
            <a:r>
              <a:rPr lang="en-GB" b="0" dirty="0">
                <a:sym typeface="Calibri"/>
              </a:rPr>
              <a:t> </a:t>
            </a:r>
            <a:r>
              <a:rPr lang="en-GB" b="0" dirty="0" err="1">
                <a:sym typeface="Calibri"/>
              </a:rPr>
              <a:t>عوارض</a:t>
            </a:r>
            <a:r>
              <a:rPr lang="en-GB" b="0" dirty="0">
                <a:sym typeface="Calibri"/>
              </a:rPr>
              <a:t> </a:t>
            </a:r>
            <a:r>
              <a:rPr lang="en-GB" b="0" dirty="0" err="1">
                <a:sym typeface="Calibri"/>
              </a:rPr>
              <a:t>خشبية</a:t>
            </a:r>
            <a:r>
              <a:rPr lang="en-GB" b="0" dirty="0">
                <a:sym typeface="Calibri"/>
              </a:rPr>
              <a:t> </a:t>
            </a:r>
            <a:r>
              <a:rPr lang="en-GB" b="0" dirty="0" err="1">
                <a:sym typeface="Calibri"/>
              </a:rPr>
              <a:t>بطول</a:t>
            </a:r>
            <a:r>
              <a:rPr lang="en-GB" b="0" dirty="0">
                <a:sym typeface="Calibri"/>
              </a:rPr>
              <a:t> ٢٫٤ </a:t>
            </a:r>
            <a:r>
              <a:rPr lang="en-GB" b="0" dirty="0" err="1">
                <a:sym typeface="Calibri"/>
              </a:rPr>
              <a:t>متر</a:t>
            </a:r>
            <a:r>
              <a:rPr lang="en-GB" b="0" dirty="0">
                <a:sym typeface="Calibri"/>
              </a:rPr>
              <a:t>، </a:t>
            </a:r>
            <a:r>
              <a:rPr lang="en-GB" b="0" dirty="0" err="1">
                <a:sym typeface="Calibri"/>
              </a:rPr>
              <a:t>ويجب</a:t>
            </a:r>
            <a:r>
              <a:rPr lang="en-GB" b="0" dirty="0">
                <a:sym typeface="Calibri"/>
              </a:rPr>
              <a:t> </a:t>
            </a:r>
            <a:r>
              <a:rPr lang="en-GB" b="0" dirty="0" err="1">
                <a:sym typeface="Calibri"/>
              </a:rPr>
              <a:t>أن</a:t>
            </a:r>
            <a:r>
              <a:rPr lang="en-GB" b="0" dirty="0">
                <a:sym typeface="Calibri"/>
              </a:rPr>
              <a:t> </a:t>
            </a:r>
            <a:r>
              <a:rPr lang="en-GB" b="0" dirty="0" err="1">
                <a:sym typeface="Calibri"/>
              </a:rPr>
              <a:t>تكون</a:t>
            </a:r>
            <a:r>
              <a:rPr lang="en-GB" b="0" dirty="0">
                <a:sym typeface="Calibri"/>
              </a:rPr>
              <a:t> </a:t>
            </a:r>
            <a:r>
              <a:rPr lang="en-GB" b="0" dirty="0" err="1">
                <a:sym typeface="Calibri"/>
              </a:rPr>
              <a:t>المسافة</a:t>
            </a:r>
            <a:r>
              <a:rPr lang="en-GB" b="0" dirty="0">
                <a:sym typeface="Calibri"/>
              </a:rPr>
              <a:t> </a:t>
            </a:r>
            <a:r>
              <a:rPr lang="en-GB" b="0" dirty="0" err="1">
                <a:sym typeface="Calibri"/>
              </a:rPr>
              <a:t>بين</a:t>
            </a:r>
            <a:r>
              <a:rPr lang="en-GB" b="0" dirty="0">
                <a:sym typeface="Calibri"/>
              </a:rPr>
              <a:t> </a:t>
            </a:r>
            <a:r>
              <a:rPr lang="en-GB" b="0" dirty="0" err="1">
                <a:sym typeface="Calibri"/>
              </a:rPr>
              <a:t>المسامير</a:t>
            </a:r>
            <a:r>
              <a:rPr lang="en-GB" b="0" dirty="0">
                <a:sym typeface="Calibri"/>
              </a:rPr>
              <a:t> </a:t>
            </a:r>
            <a:r>
              <a:rPr lang="ar-LB" b="0" dirty="0">
                <a:sym typeface="Calibri"/>
              </a:rPr>
              <a:t>٣٠</a:t>
            </a:r>
            <a:r>
              <a:rPr lang="en-GB" b="0" dirty="0">
                <a:sym typeface="Calibri"/>
              </a:rPr>
              <a:t> </a:t>
            </a:r>
            <a:r>
              <a:rPr lang="en-GB" b="0" dirty="0" err="1">
                <a:sym typeface="Calibri"/>
              </a:rPr>
              <a:t>سم</a:t>
            </a:r>
            <a:r>
              <a:rPr lang="en-GB" b="0" dirty="0">
                <a:sym typeface="Calibri"/>
              </a:rPr>
              <a:t> </a:t>
            </a:r>
            <a:r>
              <a:rPr lang="en-GB" b="0" dirty="0" err="1">
                <a:sym typeface="Calibri"/>
              </a:rPr>
              <a:t>على</a:t>
            </a:r>
            <a:r>
              <a:rPr lang="en-GB" b="0" dirty="0">
                <a:sym typeface="Calibri"/>
              </a:rPr>
              <a:t> </a:t>
            </a:r>
            <a:r>
              <a:rPr lang="en-GB" b="0" dirty="0" err="1">
                <a:sym typeface="Calibri"/>
              </a:rPr>
              <a:t>الأقل</a:t>
            </a:r>
            <a:r>
              <a:rPr lang="en-GB" b="0" dirty="0">
                <a:sym typeface="Calibri"/>
              </a:rPr>
              <a:t>. </a:t>
            </a:r>
            <a:r>
              <a:rPr lang="en-GB" b="0" dirty="0" err="1">
                <a:sym typeface="Calibri"/>
              </a:rPr>
              <a:t>بعد</a:t>
            </a:r>
            <a:r>
              <a:rPr lang="en-GB" b="0" dirty="0">
                <a:sym typeface="Calibri"/>
              </a:rPr>
              <a:t> </a:t>
            </a:r>
            <a:r>
              <a:rPr lang="en-GB" b="0" dirty="0" err="1">
                <a:sym typeface="Calibri"/>
              </a:rPr>
              <a:t>ذلك</a:t>
            </a:r>
            <a:r>
              <a:rPr lang="en-GB" b="0" dirty="0">
                <a:sym typeface="Calibri"/>
              </a:rPr>
              <a:t>، </a:t>
            </a:r>
            <a:r>
              <a:rPr lang="en-GB" b="0" dirty="0" err="1">
                <a:sym typeface="Calibri"/>
              </a:rPr>
              <a:t>ثبّت</a:t>
            </a:r>
            <a:r>
              <a:rPr lang="en-GB" b="0" dirty="0">
                <a:sym typeface="Calibri"/>
              </a:rPr>
              <a:t> </a:t>
            </a:r>
            <a:r>
              <a:rPr lang="en-GB" b="0" dirty="0" err="1">
                <a:sym typeface="Calibri"/>
              </a:rPr>
              <a:t>عوارض</a:t>
            </a:r>
            <a:r>
              <a:rPr lang="en-GB" b="0" dirty="0">
                <a:sym typeface="Calibri"/>
              </a:rPr>
              <a:t> </a:t>
            </a:r>
            <a:r>
              <a:rPr lang="en-GB" b="0" dirty="0" err="1">
                <a:sym typeface="Calibri"/>
              </a:rPr>
              <a:t>خشبية</a:t>
            </a:r>
            <a:r>
              <a:rPr lang="en-GB" b="0" dirty="0">
                <a:sym typeface="Calibri"/>
              </a:rPr>
              <a:t> </a:t>
            </a:r>
            <a:r>
              <a:rPr lang="en-GB" b="0" dirty="0" err="1">
                <a:sym typeface="Calibri"/>
              </a:rPr>
              <a:t>أفقية</a:t>
            </a:r>
            <a:r>
              <a:rPr lang="en-GB" b="0" dirty="0">
                <a:sym typeface="Calibri"/>
              </a:rPr>
              <a:t> </a:t>
            </a:r>
            <a:r>
              <a:rPr lang="en-GB" b="0" dirty="0" err="1">
                <a:sym typeface="Calibri"/>
              </a:rPr>
              <a:t>بطول</a:t>
            </a:r>
            <a:r>
              <a:rPr lang="en-GB" b="0" dirty="0">
                <a:sym typeface="Calibri"/>
              </a:rPr>
              <a:t> </a:t>
            </a:r>
            <a:r>
              <a:rPr lang="ar-LB" b="0" dirty="0">
                <a:sym typeface="Calibri"/>
              </a:rPr>
              <a:t>٥٠</a:t>
            </a:r>
            <a:r>
              <a:rPr lang="en-GB" b="0" dirty="0">
                <a:sym typeface="Calibri"/>
              </a:rPr>
              <a:t> </a:t>
            </a:r>
            <a:r>
              <a:rPr lang="en-GB" b="0" dirty="0" err="1">
                <a:sym typeface="Calibri"/>
              </a:rPr>
              <a:t>سم</a:t>
            </a:r>
            <a:r>
              <a:rPr lang="en-GB" b="0" dirty="0">
                <a:sym typeface="Calibri"/>
              </a:rPr>
              <a:t> </a:t>
            </a:r>
            <a:r>
              <a:rPr lang="en-GB" b="0" dirty="0" err="1">
                <a:sym typeface="Calibri"/>
              </a:rPr>
              <a:t>فوق</a:t>
            </a:r>
            <a:r>
              <a:rPr lang="en-GB" b="0" dirty="0">
                <a:sym typeface="Calibri"/>
              </a:rPr>
              <a:t> الشادر</a:t>
            </a:r>
            <a:r>
              <a:rPr lang="ar-LB" b="0" dirty="0">
                <a:sym typeface="Calibri"/>
              </a:rPr>
              <a:t>.</a:t>
            </a:r>
            <a:endParaRPr lang="en-US" dirty="0"/>
          </a:p>
        </p:txBody>
      </p:sp>
      <p:grpSp>
        <p:nvGrpSpPr>
          <p:cNvPr id="11" name="Group 10">
            <a:extLst>
              <a:ext uri="{FF2B5EF4-FFF2-40B4-BE49-F238E27FC236}">
                <a16:creationId xmlns:a16="http://schemas.microsoft.com/office/drawing/2014/main" id="{844A50F8-0D81-7F5F-02D3-529B29F78C39}"/>
              </a:ext>
            </a:extLst>
          </p:cNvPr>
          <p:cNvGrpSpPr/>
          <p:nvPr/>
        </p:nvGrpSpPr>
        <p:grpSpPr>
          <a:xfrm>
            <a:off x="-30196" y="1244164"/>
            <a:ext cx="2904759" cy="1976074"/>
            <a:chOff x="177625" y="3986032"/>
            <a:chExt cx="2418989" cy="1645610"/>
          </a:xfrm>
        </p:grpSpPr>
        <p:pic>
          <p:nvPicPr>
            <p:cNvPr id="10" name="Picture 9" descr="A brown square with white lines on it&#10;&#10;AI-generated content may be incorrect.">
              <a:extLst>
                <a:ext uri="{FF2B5EF4-FFF2-40B4-BE49-F238E27FC236}">
                  <a16:creationId xmlns:a16="http://schemas.microsoft.com/office/drawing/2014/main" id="{0C228A5A-DA1B-F190-2560-287C6A5DC0F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77625" y="3986032"/>
              <a:ext cx="2418989" cy="1645610"/>
            </a:xfrm>
            <a:prstGeom prst="rect">
              <a:avLst/>
            </a:prstGeom>
          </p:spPr>
        </p:pic>
        <p:sp>
          <p:nvSpPr>
            <p:cNvPr id="157" name="Google Shape;157;g33c391d3f5e_2_7"/>
            <p:cNvSpPr txBox="1"/>
            <p:nvPr/>
          </p:nvSpPr>
          <p:spPr>
            <a:xfrm rot="2968288">
              <a:off x="1014845" y="4215837"/>
              <a:ext cx="473290" cy="192569"/>
            </a:xfrm>
            <a:prstGeom prst="rect">
              <a:avLst/>
            </a:prstGeom>
            <a:noFill/>
            <a:ln>
              <a:noFill/>
            </a:ln>
          </p:spPr>
          <p:txBody>
            <a:bodyPr spcFirstLastPara="1" wrap="square" lIns="90786" tIns="45382" rIns="90786" bIns="45382" anchor="t" anchorCtr="0">
              <a:spAutoFit/>
            </a:bodyPr>
            <a:lstStyle/>
            <a:p>
              <a:pPr algn="r" rtl="1"/>
              <a:r>
                <a:rPr lang="en-GB" sz="907" b="1" dirty="0">
                  <a:solidFill>
                    <a:srgbClr val="FF0000"/>
                  </a:solidFill>
                  <a:latin typeface="Arial" panose="020B0604020202020204" pitchFamily="34" charset="0"/>
                  <a:ea typeface="Calibri"/>
                  <a:cs typeface="Arial" panose="020B0604020202020204" pitchFamily="34" charset="0"/>
                  <a:sym typeface="Calibri"/>
                </a:rPr>
                <a:t>//</a:t>
              </a:r>
              <a:endParaRPr sz="907" b="1" dirty="0">
                <a:solidFill>
                  <a:srgbClr val="FF0000"/>
                </a:solidFill>
                <a:latin typeface="Arial" panose="020B0604020202020204" pitchFamily="34" charset="0"/>
                <a:ea typeface="Calibri"/>
                <a:cs typeface="Arial" panose="020B0604020202020204" pitchFamily="34" charset="0"/>
                <a:sym typeface="Calibri"/>
              </a:endParaRPr>
            </a:p>
          </p:txBody>
        </p:sp>
        <p:sp>
          <p:nvSpPr>
            <p:cNvPr id="159" name="Google Shape;159;g33c391d3f5e_2_7"/>
            <p:cNvSpPr txBox="1"/>
            <p:nvPr/>
          </p:nvSpPr>
          <p:spPr>
            <a:xfrm rot="698783">
              <a:off x="1564612" y="4571218"/>
              <a:ext cx="281765" cy="192569"/>
            </a:xfrm>
            <a:prstGeom prst="rect">
              <a:avLst/>
            </a:prstGeom>
            <a:noFill/>
            <a:ln>
              <a:noFill/>
            </a:ln>
          </p:spPr>
          <p:txBody>
            <a:bodyPr spcFirstLastPara="1" wrap="square" lIns="90786" tIns="45382" rIns="90786" bIns="45382" anchor="t" anchorCtr="0">
              <a:spAutoFit/>
            </a:bodyPr>
            <a:lstStyle/>
            <a:p>
              <a:pPr algn="r" rtl="1"/>
              <a:r>
                <a:rPr lang="en-GB" sz="907" b="1" dirty="0">
                  <a:solidFill>
                    <a:srgbClr val="FF0000"/>
                  </a:solidFill>
                  <a:latin typeface="Arial" panose="020B0604020202020204" pitchFamily="34" charset="0"/>
                  <a:ea typeface="Calibri"/>
                  <a:cs typeface="Arial" panose="020B0604020202020204" pitchFamily="34" charset="0"/>
                  <a:sym typeface="Calibri"/>
                </a:rPr>
                <a:t>//</a:t>
              </a:r>
              <a:endParaRPr sz="907" b="1" dirty="0">
                <a:solidFill>
                  <a:srgbClr val="FF0000"/>
                </a:solidFill>
                <a:latin typeface="Arial" panose="020B0604020202020204" pitchFamily="34" charset="0"/>
                <a:ea typeface="Calibri"/>
                <a:cs typeface="Arial" panose="020B0604020202020204" pitchFamily="34" charset="0"/>
                <a:sym typeface="Calibri"/>
              </a:endParaRPr>
            </a:p>
          </p:txBody>
        </p:sp>
        <p:sp>
          <p:nvSpPr>
            <p:cNvPr id="160" name="Google Shape;160;g33c391d3f5e_2_7"/>
            <p:cNvSpPr txBox="1"/>
            <p:nvPr/>
          </p:nvSpPr>
          <p:spPr>
            <a:xfrm rot="262143">
              <a:off x="763467" y="4626530"/>
              <a:ext cx="282228" cy="192569"/>
            </a:xfrm>
            <a:prstGeom prst="rect">
              <a:avLst/>
            </a:prstGeom>
            <a:noFill/>
            <a:ln>
              <a:noFill/>
            </a:ln>
          </p:spPr>
          <p:txBody>
            <a:bodyPr spcFirstLastPara="1" wrap="square" lIns="90786" tIns="45382" rIns="90786" bIns="45382" anchor="t" anchorCtr="0">
              <a:spAutoFit/>
            </a:bodyPr>
            <a:lstStyle/>
            <a:p>
              <a:pPr algn="r" rtl="1"/>
              <a:r>
                <a:rPr lang="en-GB" sz="907" b="1" dirty="0">
                  <a:solidFill>
                    <a:srgbClr val="FF0000"/>
                  </a:solidFill>
                  <a:latin typeface="Arial" panose="020B0604020202020204" pitchFamily="34" charset="0"/>
                  <a:ea typeface="Calibri"/>
                  <a:cs typeface="Arial" panose="020B0604020202020204" pitchFamily="34" charset="0"/>
                  <a:sym typeface="Calibri"/>
                </a:rPr>
                <a:t>//</a:t>
              </a:r>
              <a:endParaRPr sz="907" b="1" dirty="0">
                <a:solidFill>
                  <a:srgbClr val="FF0000"/>
                </a:solidFill>
                <a:latin typeface="Arial" panose="020B0604020202020204" pitchFamily="34" charset="0"/>
                <a:ea typeface="Calibri"/>
                <a:cs typeface="Arial" panose="020B0604020202020204" pitchFamily="34" charset="0"/>
                <a:sym typeface="Calibri"/>
              </a:endParaRPr>
            </a:p>
          </p:txBody>
        </p:sp>
        <p:cxnSp>
          <p:nvCxnSpPr>
            <p:cNvPr id="12" name="Straight Connector 11">
              <a:extLst>
                <a:ext uri="{FF2B5EF4-FFF2-40B4-BE49-F238E27FC236}">
                  <a16:creationId xmlns:a16="http://schemas.microsoft.com/office/drawing/2014/main" id="{68416BA0-C357-0CCC-3364-B0F774D442E6}"/>
                </a:ext>
              </a:extLst>
            </p:cNvPr>
            <p:cNvCxnSpPr>
              <a:cxnSpLocks/>
            </p:cNvCxnSpPr>
            <p:nvPr/>
          </p:nvCxnSpPr>
          <p:spPr>
            <a:xfrm flipV="1">
              <a:off x="551006" y="4656707"/>
              <a:ext cx="1645051" cy="9516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C4600A45-4A7D-CA24-6FC8-3DDFAC16CB80}"/>
                </a:ext>
              </a:extLst>
            </p:cNvPr>
            <p:cNvCxnSpPr>
              <a:cxnSpLocks/>
            </p:cNvCxnSpPr>
            <p:nvPr/>
          </p:nvCxnSpPr>
          <p:spPr>
            <a:xfrm flipH="1">
              <a:off x="1313210" y="4094732"/>
              <a:ext cx="39016" cy="1169987"/>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Google Shape;157;g33c391d3f5e_2_7">
              <a:extLst>
                <a:ext uri="{FF2B5EF4-FFF2-40B4-BE49-F238E27FC236}">
                  <a16:creationId xmlns:a16="http://schemas.microsoft.com/office/drawing/2014/main" id="{103C6309-0413-1473-0822-DAE6AC6D5F5E}"/>
                </a:ext>
              </a:extLst>
            </p:cNvPr>
            <p:cNvSpPr txBox="1"/>
            <p:nvPr/>
          </p:nvSpPr>
          <p:spPr>
            <a:xfrm rot="2968288">
              <a:off x="988626" y="4758660"/>
              <a:ext cx="473290" cy="192569"/>
            </a:xfrm>
            <a:prstGeom prst="rect">
              <a:avLst/>
            </a:prstGeom>
            <a:noFill/>
            <a:ln>
              <a:noFill/>
            </a:ln>
          </p:spPr>
          <p:txBody>
            <a:bodyPr spcFirstLastPara="1" wrap="square" lIns="90786" tIns="45382" rIns="90786" bIns="45382" anchor="t" anchorCtr="0">
              <a:spAutoFit/>
            </a:bodyPr>
            <a:lstStyle/>
            <a:p>
              <a:pPr algn="r" rtl="1"/>
              <a:r>
                <a:rPr lang="en-GB" sz="907" b="1">
                  <a:solidFill>
                    <a:srgbClr val="FF0000"/>
                  </a:solidFill>
                  <a:latin typeface="Arial" panose="020B0604020202020204" pitchFamily="34" charset="0"/>
                  <a:ea typeface="Calibri"/>
                  <a:cs typeface="Arial" panose="020B0604020202020204" pitchFamily="34" charset="0"/>
                  <a:sym typeface="Calibri"/>
                </a:rPr>
                <a:t>//</a:t>
              </a:r>
              <a:endParaRPr sz="907" b="1">
                <a:solidFill>
                  <a:srgbClr val="FF0000"/>
                </a:solidFill>
                <a:latin typeface="Arial" panose="020B0604020202020204" pitchFamily="34" charset="0"/>
                <a:ea typeface="Calibri"/>
                <a:cs typeface="Arial" panose="020B0604020202020204" pitchFamily="34" charset="0"/>
                <a:sym typeface="Calibri"/>
              </a:endParaRPr>
            </a:p>
          </p:txBody>
        </p:sp>
      </p:grpSp>
      <p:grpSp>
        <p:nvGrpSpPr>
          <p:cNvPr id="40" name="Group 39">
            <a:extLst>
              <a:ext uri="{FF2B5EF4-FFF2-40B4-BE49-F238E27FC236}">
                <a16:creationId xmlns:a16="http://schemas.microsoft.com/office/drawing/2014/main" id="{475ED13B-D763-F337-C485-DA7D4EBC02C5}"/>
              </a:ext>
            </a:extLst>
          </p:cNvPr>
          <p:cNvGrpSpPr/>
          <p:nvPr/>
        </p:nvGrpSpPr>
        <p:grpSpPr>
          <a:xfrm>
            <a:off x="5196" y="3752420"/>
            <a:ext cx="3054272" cy="2658518"/>
            <a:chOff x="186386" y="6815928"/>
            <a:chExt cx="3054272" cy="2658518"/>
          </a:xfrm>
        </p:grpSpPr>
        <p:pic>
          <p:nvPicPr>
            <p:cNvPr id="30" name="Picture 29" descr="A white net on a brown surface&#10;&#10;AI-generated content may be incorrect.">
              <a:extLst>
                <a:ext uri="{FF2B5EF4-FFF2-40B4-BE49-F238E27FC236}">
                  <a16:creationId xmlns:a16="http://schemas.microsoft.com/office/drawing/2014/main" id="{EF640490-6FCF-FF0E-A2A8-563A1DA5453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85916" y="6815928"/>
              <a:ext cx="2464954" cy="1676235"/>
            </a:xfrm>
            <a:prstGeom prst="rect">
              <a:avLst/>
            </a:prstGeom>
          </p:spPr>
        </p:pic>
        <p:sp>
          <p:nvSpPr>
            <p:cNvPr id="146" name="Google Shape;146;g33c391d3f5e_2_7"/>
            <p:cNvSpPr txBox="1"/>
            <p:nvPr/>
          </p:nvSpPr>
          <p:spPr>
            <a:xfrm>
              <a:off x="186386" y="8644770"/>
              <a:ext cx="3054272" cy="829676"/>
            </a:xfrm>
            <a:prstGeom prst="rect">
              <a:avLst/>
            </a:prstGeom>
            <a:noFill/>
            <a:ln>
              <a:noFill/>
            </a:ln>
          </p:spPr>
          <p:txBody>
            <a:bodyPr spcFirstLastPara="1" wrap="square" lIns="90786" tIns="90786" rIns="90786" bIns="90786" anchor="t" anchorCtr="0">
              <a:spAutoFit/>
            </a:bodyPr>
            <a:lstStyle>
              <a:defPPr>
                <a:defRPr lang="en-GB"/>
              </a:defPPr>
              <a:lvl1pPr algn="r" rtl="1">
                <a:defRPr sz="1400" b="1">
                  <a:latin typeface="Arial" panose="020B0604020202020204" pitchFamily="34" charset="0"/>
                  <a:ea typeface="Calibri"/>
                  <a:cs typeface="Arial" panose="020B0604020202020204" pitchFamily="34" charset="0"/>
                </a:defRPr>
              </a:lvl1pPr>
            </a:lstStyle>
            <a:p>
              <a:r>
                <a:rPr lang="en-GB" dirty="0">
                  <a:sym typeface="Calibri"/>
                </a:rPr>
                <a:t>٤. </a:t>
              </a:r>
              <a:r>
                <a:rPr lang="en-GB" dirty="0" err="1">
                  <a:sym typeface="Calibri"/>
                </a:rPr>
                <a:t>مدّ</a:t>
              </a:r>
              <a:r>
                <a:rPr lang="en-GB" dirty="0">
                  <a:sym typeface="Calibri"/>
                </a:rPr>
                <a:t> الشادر </a:t>
              </a:r>
              <a:r>
                <a:rPr lang="en-GB" dirty="0" err="1">
                  <a:sym typeface="Calibri"/>
                </a:rPr>
                <a:t>فوق</a:t>
              </a:r>
              <a:r>
                <a:rPr lang="en-GB" dirty="0">
                  <a:sym typeface="Calibri"/>
                </a:rPr>
                <a:t> </a:t>
              </a:r>
              <a:r>
                <a:rPr lang="en-GB" dirty="0" err="1">
                  <a:sym typeface="Calibri"/>
                </a:rPr>
                <a:t>الإطار</a:t>
              </a:r>
              <a:r>
                <a:rPr lang="en-GB" dirty="0">
                  <a:sym typeface="Calibri"/>
                </a:rPr>
                <a:t>، </a:t>
              </a:r>
              <a:r>
                <a:rPr lang="en-GB" b="0" dirty="0" err="1">
                  <a:sym typeface="Calibri"/>
                </a:rPr>
                <a:t>مع</a:t>
              </a:r>
              <a:r>
                <a:rPr lang="en-GB" b="0" dirty="0">
                  <a:sym typeface="Calibri"/>
                </a:rPr>
                <a:t> </a:t>
              </a:r>
              <a:r>
                <a:rPr lang="en-GB" b="0" dirty="0" err="1">
                  <a:sym typeface="Calibri"/>
                </a:rPr>
                <a:t>ترك</a:t>
              </a:r>
              <a:r>
                <a:rPr lang="en-GB" b="0" dirty="0">
                  <a:sym typeface="Calibri"/>
                </a:rPr>
                <a:t> ١٠ </a:t>
              </a:r>
              <a:r>
                <a:rPr lang="en-GB" b="0" dirty="0" err="1">
                  <a:sym typeface="Calibri"/>
                </a:rPr>
                <a:t>سم</a:t>
              </a:r>
              <a:r>
                <a:rPr lang="en-GB" b="0" dirty="0">
                  <a:sym typeface="Calibri"/>
                </a:rPr>
                <a:t> </a:t>
              </a:r>
              <a:r>
                <a:rPr lang="en-GB" b="0" dirty="0" err="1">
                  <a:sym typeface="Calibri"/>
                </a:rPr>
                <a:t>خارج</a:t>
              </a:r>
              <a:r>
                <a:rPr lang="en-GB" b="0" dirty="0">
                  <a:sym typeface="Calibri"/>
                </a:rPr>
                <a:t> </a:t>
              </a:r>
              <a:r>
                <a:rPr lang="en-GB" b="0" dirty="0" err="1">
                  <a:sym typeface="Calibri"/>
                </a:rPr>
                <a:t>الحافة</a:t>
              </a:r>
              <a:r>
                <a:rPr lang="en-GB" b="0" dirty="0">
                  <a:sym typeface="Calibri"/>
                </a:rPr>
                <a:t> </a:t>
              </a:r>
              <a:r>
                <a:rPr lang="en-GB" b="0" dirty="0" err="1">
                  <a:sym typeface="Calibri"/>
                </a:rPr>
                <a:t>السفلية</a:t>
              </a:r>
              <a:r>
                <a:rPr lang="en-GB" b="0" dirty="0">
                  <a:sym typeface="Calibri"/>
                </a:rPr>
                <a:t> </a:t>
              </a:r>
              <a:r>
                <a:rPr lang="en-GB" b="0" dirty="0" err="1">
                  <a:sym typeface="Calibri"/>
                </a:rPr>
                <a:t>للإطار</a:t>
              </a:r>
              <a:r>
                <a:rPr lang="en-GB" b="0" dirty="0">
                  <a:sym typeface="Calibri"/>
                </a:rPr>
                <a:t> </a:t>
              </a:r>
              <a:r>
                <a:rPr lang="en-GB" b="0" dirty="0" err="1">
                  <a:sym typeface="Calibri"/>
                </a:rPr>
                <a:t>لتجنّب</a:t>
              </a:r>
              <a:r>
                <a:rPr lang="en-GB" b="0" dirty="0">
                  <a:sym typeface="Calibri"/>
                </a:rPr>
                <a:t> </a:t>
              </a:r>
              <a:r>
                <a:rPr lang="en-GB" b="0" dirty="0" err="1">
                  <a:sym typeface="Calibri"/>
                </a:rPr>
                <a:t>تسرب</a:t>
              </a:r>
              <a:r>
                <a:rPr lang="en-GB" b="0" dirty="0">
                  <a:sym typeface="Calibri"/>
                </a:rPr>
                <a:t> </a:t>
              </a:r>
              <a:r>
                <a:rPr lang="en-GB" b="0" dirty="0" err="1">
                  <a:sym typeface="Calibri"/>
                </a:rPr>
                <a:t>المياه</a:t>
              </a:r>
              <a:r>
                <a:rPr lang="en-GB" b="0" dirty="0">
                  <a:sym typeface="Calibri"/>
                </a:rPr>
                <a:t> </a:t>
              </a:r>
              <a:r>
                <a:rPr lang="en-GB" b="0" dirty="0" err="1">
                  <a:sym typeface="Calibri"/>
                </a:rPr>
                <a:t>والمساعدة</a:t>
              </a:r>
              <a:r>
                <a:rPr lang="en-GB" b="0" dirty="0">
                  <a:sym typeface="Calibri"/>
                </a:rPr>
                <a:t> </a:t>
              </a:r>
              <a:r>
                <a:rPr lang="en-GB" b="0" dirty="0" err="1">
                  <a:sym typeface="Calibri"/>
                </a:rPr>
                <a:t>في</a:t>
              </a:r>
              <a:r>
                <a:rPr lang="en-GB" b="0" dirty="0">
                  <a:sym typeface="Calibri"/>
                </a:rPr>
                <a:t> </a:t>
              </a:r>
              <a:r>
                <a:rPr lang="en-GB" b="0" dirty="0" err="1">
                  <a:sym typeface="Calibri"/>
                </a:rPr>
                <a:t>التثبيت</a:t>
              </a:r>
              <a:r>
                <a:rPr lang="ar-LB" b="0" dirty="0">
                  <a:sym typeface="Calibri"/>
                </a:rPr>
                <a:t>.</a:t>
              </a:r>
              <a:endParaRPr lang="en-US" b="0" dirty="0"/>
            </a:p>
          </p:txBody>
        </p:sp>
        <p:cxnSp>
          <p:nvCxnSpPr>
            <p:cNvPr id="191" name="Google Shape;98;g33c391d3f5e_2_7">
              <a:extLst>
                <a:ext uri="{FF2B5EF4-FFF2-40B4-BE49-F238E27FC236}">
                  <a16:creationId xmlns:a16="http://schemas.microsoft.com/office/drawing/2014/main" id="{6221E9B2-C065-9850-EA85-E7DF35C63663}"/>
                </a:ext>
              </a:extLst>
            </p:cNvPr>
            <p:cNvCxnSpPr>
              <a:cxnSpLocks/>
            </p:cNvCxnSpPr>
            <p:nvPr/>
          </p:nvCxnSpPr>
          <p:spPr>
            <a:xfrm>
              <a:off x="1494575" y="8240203"/>
              <a:ext cx="318018" cy="217683"/>
            </a:xfrm>
            <a:prstGeom prst="straightConnector1">
              <a:avLst/>
            </a:prstGeom>
            <a:noFill/>
            <a:ln w="9525" cap="flat" cmpd="sng">
              <a:solidFill>
                <a:schemeClr val="dk2"/>
              </a:solidFill>
              <a:prstDash val="solid"/>
              <a:round/>
              <a:headEnd type="stealth" w="med" len="med"/>
              <a:tailEnd type="stealth" w="med" len="med"/>
            </a:ln>
          </p:spPr>
        </p:cxnSp>
        <p:sp>
          <p:nvSpPr>
            <p:cNvPr id="192" name="Google Shape;100;g33c391d3f5e_2_7">
              <a:extLst>
                <a:ext uri="{FF2B5EF4-FFF2-40B4-BE49-F238E27FC236}">
                  <a16:creationId xmlns:a16="http://schemas.microsoft.com/office/drawing/2014/main" id="{D1AA3916-7A57-9A91-4C3E-CD302ADA6E0E}"/>
                </a:ext>
              </a:extLst>
            </p:cNvPr>
            <p:cNvSpPr txBox="1"/>
            <p:nvPr/>
          </p:nvSpPr>
          <p:spPr>
            <a:xfrm rot="2088602">
              <a:off x="1223159" y="8291369"/>
              <a:ext cx="641635" cy="276316"/>
            </a:xfrm>
            <a:prstGeom prst="rect">
              <a:avLst/>
            </a:prstGeom>
            <a:noFill/>
            <a:ln>
              <a:noFill/>
            </a:ln>
          </p:spPr>
          <p:txBody>
            <a:bodyPr spcFirstLastPara="1" wrap="square" lIns="90786" tIns="45382" rIns="90786" bIns="45382" anchor="t" anchorCtr="0">
              <a:spAutoFit/>
            </a:bodyPr>
            <a:lstStyle>
              <a:defPPr>
                <a:defRPr lang="en-GB"/>
              </a:defPPr>
              <a:lvl1pPr>
                <a:defRPr sz="907" b="1">
                  <a:solidFill>
                    <a:srgbClr val="595959"/>
                  </a:solidFill>
                  <a:latin typeface="Calibri"/>
                  <a:ea typeface="Calibri"/>
                  <a:cs typeface="Calibri"/>
                </a:defRPr>
              </a:lvl1pPr>
            </a:lstStyle>
            <a:p>
              <a:pPr algn="r" rtl="1"/>
              <a:r>
                <a:rPr lang="ar-LB" sz="1200" dirty="0">
                  <a:solidFill>
                    <a:schemeClr val="accent1"/>
                  </a:solidFill>
                  <a:latin typeface="Arial" panose="020B0604020202020204" pitchFamily="34" charset="0"/>
                  <a:cs typeface="Arial" panose="020B0604020202020204" pitchFamily="34" charset="0"/>
                  <a:sym typeface="Calibri"/>
                </a:rPr>
                <a:t>٣</a:t>
              </a:r>
              <a:r>
                <a:rPr lang="ar-LB" sz="1200" dirty="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a:rPr>
                <a:t>٠</a:t>
              </a:r>
              <a:r>
                <a:rPr lang="en-GB" sz="1200" dirty="0" err="1">
                  <a:solidFill>
                    <a:schemeClr val="accent1"/>
                  </a:solidFill>
                  <a:latin typeface="Arial" panose="020B0604020202020204" pitchFamily="34" charset="0"/>
                  <a:cs typeface="Arial" panose="020B0604020202020204" pitchFamily="34" charset="0"/>
                  <a:sym typeface="Calibri"/>
                </a:rPr>
                <a:t>سم</a:t>
              </a:r>
              <a:endParaRPr lang="en-US" dirty="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55AC5E9B-C1C2-9DAA-9354-B95B448E776B}"/>
              </a:ext>
            </a:extLst>
          </p:cNvPr>
          <p:cNvGrpSpPr/>
          <p:nvPr/>
        </p:nvGrpSpPr>
        <p:grpSpPr>
          <a:xfrm>
            <a:off x="3757938" y="1166240"/>
            <a:ext cx="2945966" cy="2116906"/>
            <a:chOff x="699522" y="1761004"/>
            <a:chExt cx="2073424" cy="1489917"/>
          </a:xfrm>
        </p:grpSpPr>
        <p:grpSp>
          <p:nvGrpSpPr>
            <p:cNvPr id="17" name="Group 16">
              <a:extLst>
                <a:ext uri="{FF2B5EF4-FFF2-40B4-BE49-F238E27FC236}">
                  <a16:creationId xmlns:a16="http://schemas.microsoft.com/office/drawing/2014/main" id="{7300BF34-4DB1-300A-227E-0263BEB4A321}"/>
                </a:ext>
              </a:extLst>
            </p:cNvPr>
            <p:cNvGrpSpPr/>
            <p:nvPr/>
          </p:nvGrpSpPr>
          <p:grpSpPr>
            <a:xfrm>
              <a:off x="699522" y="1761004"/>
              <a:ext cx="2073424" cy="1489917"/>
              <a:chOff x="309153" y="2472806"/>
              <a:chExt cx="2073424" cy="1489917"/>
            </a:xfrm>
          </p:grpSpPr>
          <p:pic>
            <p:nvPicPr>
              <p:cNvPr id="3" name="Picture 2" descr="A screenshot of a computer game&#10;&#10;AI-generated content may be incorrect.">
                <a:extLst>
                  <a:ext uri="{FF2B5EF4-FFF2-40B4-BE49-F238E27FC236}">
                    <a16:creationId xmlns:a16="http://schemas.microsoft.com/office/drawing/2014/main" id="{7F7737E2-251A-5E6C-8E79-1BABA092650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09153" y="2499536"/>
                <a:ext cx="2059787" cy="1463187"/>
              </a:xfrm>
              <a:prstGeom prst="rect">
                <a:avLst/>
              </a:prstGeom>
            </p:spPr>
          </p:pic>
          <p:cxnSp>
            <p:nvCxnSpPr>
              <p:cNvPr id="98" name="Google Shape;98;g33c391d3f5e_2_7"/>
              <p:cNvCxnSpPr>
                <a:cxnSpLocks/>
              </p:cNvCxnSpPr>
              <p:nvPr/>
            </p:nvCxnSpPr>
            <p:spPr>
              <a:xfrm>
                <a:off x="1409327" y="2515538"/>
                <a:ext cx="973250" cy="666189"/>
              </a:xfrm>
              <a:prstGeom prst="straightConnector1">
                <a:avLst/>
              </a:prstGeom>
              <a:noFill/>
              <a:ln w="9525" cap="flat" cmpd="sng">
                <a:solidFill>
                  <a:schemeClr val="dk2"/>
                </a:solidFill>
                <a:prstDash val="solid"/>
                <a:round/>
                <a:headEnd type="stealth" w="med" len="med"/>
                <a:tailEnd type="stealth" w="med" len="med"/>
              </a:ln>
            </p:spPr>
          </p:cxnSp>
          <p:cxnSp>
            <p:nvCxnSpPr>
              <p:cNvPr id="99" name="Google Shape;99;g33c391d3f5e_2_7"/>
              <p:cNvCxnSpPr>
                <a:cxnSpLocks/>
              </p:cNvCxnSpPr>
              <p:nvPr/>
            </p:nvCxnSpPr>
            <p:spPr>
              <a:xfrm flipH="1">
                <a:off x="423477" y="2472806"/>
                <a:ext cx="797373" cy="578300"/>
              </a:xfrm>
              <a:prstGeom prst="straightConnector1">
                <a:avLst/>
              </a:prstGeom>
              <a:noFill/>
              <a:ln w="9525" cap="flat" cmpd="sng">
                <a:solidFill>
                  <a:schemeClr val="dk2"/>
                </a:solidFill>
                <a:prstDash val="solid"/>
                <a:round/>
                <a:headEnd type="stealth" w="med" len="med"/>
                <a:tailEnd type="stealth" w="med" len="med"/>
              </a:ln>
            </p:spPr>
          </p:cxnSp>
          <p:sp>
            <p:nvSpPr>
              <p:cNvPr id="101" name="Google Shape;101;g33c391d3f5e_2_7"/>
              <p:cNvSpPr txBox="1"/>
              <p:nvPr/>
            </p:nvSpPr>
            <p:spPr>
              <a:xfrm rot="19758890">
                <a:off x="430437" y="2572816"/>
                <a:ext cx="691158" cy="324448"/>
              </a:xfrm>
              <a:prstGeom prst="rect">
                <a:avLst/>
              </a:prstGeom>
              <a:noFill/>
              <a:ln>
                <a:noFill/>
              </a:ln>
            </p:spPr>
            <p:txBody>
              <a:bodyPr spcFirstLastPara="1" wrap="square" lIns="90786" tIns="45382" rIns="90786" bIns="45382" anchor="t" anchorCtr="0">
                <a:spAutoFit/>
              </a:bodyPr>
              <a:lstStyle/>
              <a:p>
                <a:pPr algn="r" rtl="1"/>
                <a:r>
                  <a:rPr lang="en-GB" sz="1200" b="1" dirty="0">
                    <a:solidFill>
                      <a:schemeClr val="accent1"/>
                    </a:solidFill>
                    <a:latin typeface="Arial" panose="020B0604020202020204" pitchFamily="34" charset="0"/>
                    <a:ea typeface="+mn-lt"/>
                    <a:cs typeface="Arial" panose="020B0604020202020204" pitchFamily="34" charset="0"/>
                    <a:sym typeface="Calibri"/>
                  </a:rPr>
                  <a:t>أ= ٢٫٤ م</a:t>
                </a:r>
                <a:endParaRPr lang="en-US" b="1" dirty="0">
                  <a:solidFill>
                    <a:schemeClr val="accent1"/>
                  </a:solidFill>
                  <a:latin typeface="Arial" panose="020B0604020202020204" pitchFamily="34" charset="0"/>
                  <a:cs typeface="Arial" panose="020B0604020202020204" pitchFamily="34" charset="0"/>
                  <a:sym typeface="Calibri"/>
                </a:endParaRPr>
              </a:p>
              <a:p>
                <a:pPr algn="r" rtl="1"/>
                <a:endParaRPr lang="en-GB" sz="1200" b="1" dirty="0">
                  <a:solidFill>
                    <a:schemeClr val="accent1"/>
                  </a:solidFill>
                  <a:latin typeface="Arial" panose="020B0604020202020204" pitchFamily="34" charset="0"/>
                  <a:ea typeface="Calibri"/>
                  <a:cs typeface="Arial" panose="020B0604020202020204" pitchFamily="34" charset="0"/>
                </a:endParaRPr>
              </a:p>
            </p:txBody>
          </p:sp>
          <p:sp>
            <p:nvSpPr>
              <p:cNvPr id="156" name="Google Shape;156;g33c391d3f5e_2_7"/>
              <p:cNvSpPr txBox="1"/>
              <p:nvPr/>
            </p:nvSpPr>
            <p:spPr>
              <a:xfrm rot="20300825">
                <a:off x="1130844" y="3095841"/>
                <a:ext cx="279933" cy="324448"/>
              </a:xfrm>
              <a:prstGeom prst="rect">
                <a:avLst/>
              </a:prstGeom>
              <a:noFill/>
              <a:ln>
                <a:noFill/>
              </a:ln>
            </p:spPr>
            <p:txBody>
              <a:bodyPr spcFirstLastPara="1" wrap="square" lIns="90786" tIns="45382" rIns="90786" bIns="45382" anchor="t" anchorCtr="0">
                <a:spAutoFit/>
              </a:bodyPr>
              <a:lstStyle/>
              <a:p>
                <a:pPr algn="r" rtl="1"/>
                <a:r>
                  <a:rPr lang="en-GB" sz="1200" b="1" dirty="0">
                    <a:solidFill>
                      <a:schemeClr val="accent1"/>
                    </a:solidFill>
                    <a:latin typeface="Arial" panose="020B0604020202020204" pitchFamily="34" charset="0"/>
                    <a:ea typeface="+mn-lt"/>
                    <a:cs typeface="Arial" panose="020B0604020202020204" pitchFamily="34" charset="0"/>
                  </a:rPr>
                  <a:t>أ</a:t>
                </a:r>
                <a:endParaRPr lang="en-US" b="1" dirty="0">
                  <a:latin typeface="Arial" panose="020B0604020202020204" pitchFamily="34" charset="0"/>
                  <a:cs typeface="Arial" panose="020B0604020202020204" pitchFamily="34" charset="0"/>
                </a:endParaRPr>
              </a:p>
              <a:p>
                <a:pPr algn="r" rtl="1"/>
                <a:endParaRPr lang="en-GB" sz="1200" b="1" dirty="0">
                  <a:solidFill>
                    <a:schemeClr val="accent1"/>
                  </a:solidFill>
                  <a:latin typeface="Arial" panose="020B0604020202020204" pitchFamily="34" charset="0"/>
                  <a:ea typeface="Calibri"/>
                  <a:cs typeface="Arial" panose="020B0604020202020204" pitchFamily="34" charset="0"/>
                </a:endParaRPr>
              </a:p>
            </p:txBody>
          </p:sp>
        </p:grpSp>
        <p:cxnSp>
          <p:nvCxnSpPr>
            <p:cNvPr id="2" name="Google Shape;98;g33c391d3f5e_2_7">
              <a:extLst>
                <a:ext uri="{FF2B5EF4-FFF2-40B4-BE49-F238E27FC236}">
                  <a16:creationId xmlns:a16="http://schemas.microsoft.com/office/drawing/2014/main" id="{98C400F0-89F8-F0BA-36F4-101A1B0E03BC}"/>
                </a:ext>
              </a:extLst>
            </p:cNvPr>
            <p:cNvCxnSpPr>
              <a:cxnSpLocks/>
            </p:cNvCxnSpPr>
            <p:nvPr/>
          </p:nvCxnSpPr>
          <p:spPr>
            <a:xfrm>
              <a:off x="2438171" y="2430197"/>
              <a:ext cx="219195" cy="157014"/>
            </a:xfrm>
            <a:prstGeom prst="straightConnector1">
              <a:avLst/>
            </a:prstGeom>
            <a:noFill/>
            <a:ln w="9525" cap="flat" cmpd="sng">
              <a:solidFill>
                <a:schemeClr val="dk2"/>
              </a:solidFill>
              <a:prstDash val="solid"/>
              <a:round/>
              <a:headEnd type="stealth" w="med" len="med"/>
              <a:tailEnd type="stealth" w="med" len="med"/>
            </a:ln>
          </p:spPr>
        </p:cxnSp>
      </p:grpSp>
      <p:grpSp>
        <p:nvGrpSpPr>
          <p:cNvPr id="39" name="Group 38">
            <a:extLst>
              <a:ext uri="{FF2B5EF4-FFF2-40B4-BE49-F238E27FC236}">
                <a16:creationId xmlns:a16="http://schemas.microsoft.com/office/drawing/2014/main" id="{FA973F4B-D2DF-A3DA-6757-EA4A0E83EEC2}"/>
              </a:ext>
            </a:extLst>
          </p:cNvPr>
          <p:cNvGrpSpPr/>
          <p:nvPr/>
        </p:nvGrpSpPr>
        <p:grpSpPr>
          <a:xfrm>
            <a:off x="3349278" y="3806484"/>
            <a:ext cx="3405984" cy="2615660"/>
            <a:chOff x="3354237" y="3702415"/>
            <a:chExt cx="3405984" cy="2615660"/>
          </a:xfrm>
        </p:grpSpPr>
        <p:sp>
          <p:nvSpPr>
            <p:cNvPr id="144" name="Google Shape;144;g33c391d3f5e_2_7"/>
            <p:cNvSpPr txBox="1"/>
            <p:nvPr/>
          </p:nvSpPr>
          <p:spPr>
            <a:xfrm>
              <a:off x="3429000" y="5488399"/>
              <a:ext cx="3331221" cy="829676"/>
            </a:xfrm>
            <a:prstGeom prst="rect">
              <a:avLst/>
            </a:prstGeom>
            <a:noFill/>
            <a:ln>
              <a:noFill/>
            </a:ln>
          </p:spPr>
          <p:txBody>
            <a:bodyPr spcFirstLastPara="1" wrap="square" lIns="90786" tIns="90786" rIns="90786" bIns="90786" anchor="t" anchorCtr="0">
              <a:spAutoFit/>
            </a:bodyPr>
            <a:lstStyle>
              <a:defPPr>
                <a:defRPr lang="en-GB"/>
              </a:defPPr>
              <a:lvl1pPr algn="r" rtl="1">
                <a:defRPr sz="1400" b="1">
                  <a:latin typeface="Arial" panose="020B0604020202020204" pitchFamily="34" charset="0"/>
                  <a:ea typeface="Calibri"/>
                  <a:cs typeface="Arial" panose="020B0604020202020204" pitchFamily="34" charset="0"/>
                </a:defRPr>
              </a:lvl1pPr>
            </a:lstStyle>
            <a:p>
              <a:r>
                <a:rPr lang="en-GB" dirty="0">
                  <a:sym typeface="Calibri"/>
                </a:rPr>
                <a:t>٣.</a:t>
              </a:r>
              <a:r>
                <a:rPr lang="ar-LB" dirty="0">
                  <a:sym typeface="Calibri"/>
                </a:rPr>
                <a:t> أضف دعامات مؤقتة (بأي حجم) </a:t>
              </a:r>
              <a:r>
                <a:rPr lang="ar-LB" b="0" dirty="0">
                  <a:sym typeface="Calibri"/>
                </a:rPr>
                <a:t>لتثبيت اللوحة بشكل مربع، ثم اقلبها لتثبيت القماش المشمع.</a:t>
              </a:r>
              <a:br>
                <a:rPr lang="en-US" dirty="0">
                  <a:sym typeface="Calibri"/>
                </a:rPr>
              </a:br>
              <a:endParaRPr lang="en-US" dirty="0"/>
            </a:p>
          </p:txBody>
        </p:sp>
        <p:grpSp>
          <p:nvGrpSpPr>
            <p:cNvPr id="38" name="Group 37">
              <a:extLst>
                <a:ext uri="{FF2B5EF4-FFF2-40B4-BE49-F238E27FC236}">
                  <a16:creationId xmlns:a16="http://schemas.microsoft.com/office/drawing/2014/main" id="{F955C193-35AD-8FCD-933E-B5CC433FD13F}"/>
                </a:ext>
              </a:extLst>
            </p:cNvPr>
            <p:cNvGrpSpPr/>
            <p:nvPr/>
          </p:nvGrpSpPr>
          <p:grpSpPr>
            <a:xfrm>
              <a:off x="3354237" y="3702415"/>
              <a:ext cx="3341635" cy="1914012"/>
              <a:chOff x="3354237" y="3702415"/>
              <a:chExt cx="3341635" cy="1914012"/>
            </a:xfrm>
          </p:grpSpPr>
          <p:pic>
            <p:nvPicPr>
              <p:cNvPr id="28" name="Picture 27">
                <a:extLst>
                  <a:ext uri="{FF2B5EF4-FFF2-40B4-BE49-F238E27FC236}">
                    <a16:creationId xmlns:a16="http://schemas.microsoft.com/office/drawing/2014/main" id="{8DD02615-B513-1E00-03D2-2B2C0CA8BE6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354237" y="3702415"/>
                <a:ext cx="2809926" cy="1914012"/>
              </a:xfrm>
              <a:prstGeom prst="rect">
                <a:avLst/>
              </a:prstGeom>
            </p:spPr>
          </p:pic>
          <p:sp>
            <p:nvSpPr>
              <p:cNvPr id="136" name="Google Shape;136;g33c391d3f5e_2_7"/>
              <p:cNvSpPr txBox="1"/>
              <p:nvPr/>
            </p:nvSpPr>
            <p:spPr>
              <a:xfrm>
                <a:off x="4691043" y="4829043"/>
                <a:ext cx="1464951" cy="281952"/>
              </a:xfrm>
              <a:prstGeom prst="rect">
                <a:avLst/>
              </a:prstGeom>
              <a:noFill/>
              <a:ln>
                <a:noFill/>
              </a:ln>
            </p:spPr>
            <p:txBody>
              <a:bodyPr spcFirstLastPara="1" wrap="square" lIns="90786" tIns="45382" rIns="90786" bIns="45382" anchor="t" anchorCtr="0">
                <a:spAutoFit/>
              </a:bodyPr>
              <a:lstStyle>
                <a:defPPr>
                  <a:defRPr lang="en-GB"/>
                </a:defPPr>
                <a:lvl1pPr algn="r" rtl="1">
                  <a:defRPr sz="1200" b="1">
                    <a:solidFill>
                      <a:schemeClr val="accent1"/>
                    </a:solidFill>
                    <a:latin typeface="Arial" panose="020B0604020202020204" pitchFamily="34" charset="0"/>
                    <a:ea typeface="Calibri"/>
                    <a:cs typeface="Arial" panose="020B0604020202020204" pitchFamily="34" charset="0"/>
                  </a:defRPr>
                </a:lvl1pPr>
              </a:lstStyle>
              <a:p>
                <a:r>
                  <a:rPr lang="ar-LB" dirty="0">
                    <a:sym typeface="Calibri"/>
                  </a:rPr>
                  <a:t>ا</a:t>
                </a:r>
                <a:r>
                  <a:rPr lang="en-GB" dirty="0" err="1">
                    <a:sym typeface="Calibri"/>
                  </a:rPr>
                  <a:t>قلبه</a:t>
                </a:r>
                <a:endParaRPr lang="en-US" dirty="0"/>
              </a:p>
            </p:txBody>
          </p:sp>
          <p:sp>
            <p:nvSpPr>
              <p:cNvPr id="153" name="Google Shape;153;g33c391d3f5e_2_7"/>
              <p:cNvSpPr txBox="1"/>
              <p:nvPr/>
            </p:nvSpPr>
            <p:spPr>
              <a:xfrm>
                <a:off x="5827081" y="3729226"/>
                <a:ext cx="868791" cy="276316"/>
              </a:xfrm>
              <a:prstGeom prst="rect">
                <a:avLst/>
              </a:prstGeom>
              <a:noFill/>
              <a:ln>
                <a:noFill/>
              </a:ln>
            </p:spPr>
            <p:txBody>
              <a:bodyPr spcFirstLastPara="1" wrap="square" lIns="90786" tIns="45382" rIns="90786" bIns="45382" anchor="t" anchorCtr="0">
                <a:spAutoFit/>
              </a:bodyPr>
              <a:lstStyle>
                <a:defPPr>
                  <a:defRPr lang="en-GB"/>
                </a:defPPr>
                <a:lvl1pPr algn="r" rtl="1">
                  <a:defRPr sz="1200" b="1">
                    <a:solidFill>
                      <a:schemeClr val="accent1"/>
                    </a:solidFill>
                    <a:latin typeface="Arial" panose="020B0604020202020204" pitchFamily="34" charset="0"/>
                    <a:ea typeface="Calibri"/>
                    <a:cs typeface="Arial" panose="020B0604020202020204" pitchFamily="34" charset="0"/>
                  </a:defRPr>
                </a:lvl1pPr>
              </a:lstStyle>
              <a:p>
                <a:r>
                  <a:rPr lang="en-GB" dirty="0" err="1">
                    <a:sym typeface="Calibri"/>
                  </a:rPr>
                  <a:t>تدعيم</a:t>
                </a:r>
                <a:r>
                  <a:rPr lang="en-GB" dirty="0">
                    <a:sym typeface="Calibri"/>
                  </a:rPr>
                  <a:t> </a:t>
                </a:r>
                <a:r>
                  <a:rPr lang="en-GB" dirty="0" err="1">
                    <a:sym typeface="Calibri"/>
                  </a:rPr>
                  <a:t>مؤقت</a:t>
                </a:r>
                <a:endParaRPr lang="en-US" dirty="0"/>
              </a:p>
            </p:txBody>
          </p:sp>
          <p:cxnSp>
            <p:nvCxnSpPr>
              <p:cNvPr id="16" name="Google Shape;98;g33c391d3f5e_2_7">
                <a:extLst>
                  <a:ext uri="{FF2B5EF4-FFF2-40B4-BE49-F238E27FC236}">
                    <a16:creationId xmlns:a16="http://schemas.microsoft.com/office/drawing/2014/main" id="{B5BA625D-783C-637D-0D54-D9E623F92113}"/>
                  </a:ext>
                </a:extLst>
              </p:cNvPr>
              <p:cNvCxnSpPr>
                <a:cxnSpLocks/>
              </p:cNvCxnSpPr>
              <p:nvPr/>
            </p:nvCxnSpPr>
            <p:spPr>
              <a:xfrm flipH="1">
                <a:off x="5668198" y="3986229"/>
                <a:ext cx="279451" cy="268470"/>
              </a:xfrm>
              <a:prstGeom prst="straightConnector1">
                <a:avLst/>
              </a:prstGeom>
              <a:noFill/>
              <a:ln w="9525" cap="flat" cmpd="sng">
                <a:solidFill>
                  <a:schemeClr val="dk2"/>
                </a:solidFill>
                <a:prstDash val="solid"/>
                <a:round/>
                <a:headEnd type="none" w="med" len="med"/>
                <a:tailEnd type="triangle" w="med" len="med"/>
              </a:ln>
            </p:spPr>
          </p:cxnSp>
        </p:grpSp>
      </p:grpSp>
      <p:grpSp>
        <p:nvGrpSpPr>
          <p:cNvPr id="41" name="Group 40">
            <a:extLst>
              <a:ext uri="{FF2B5EF4-FFF2-40B4-BE49-F238E27FC236}">
                <a16:creationId xmlns:a16="http://schemas.microsoft.com/office/drawing/2014/main" id="{7FAEC61B-F9EA-D095-9627-F6B9B2C4BDE9}"/>
              </a:ext>
            </a:extLst>
          </p:cNvPr>
          <p:cNvGrpSpPr/>
          <p:nvPr/>
        </p:nvGrpSpPr>
        <p:grpSpPr>
          <a:xfrm>
            <a:off x="-264513" y="6142202"/>
            <a:ext cx="4648923" cy="2826537"/>
            <a:chOff x="2254817" y="5977274"/>
            <a:chExt cx="4648923" cy="2826537"/>
          </a:xfrm>
        </p:grpSpPr>
        <p:pic>
          <p:nvPicPr>
            <p:cNvPr id="34" name="Picture 33">
              <a:extLst>
                <a:ext uri="{FF2B5EF4-FFF2-40B4-BE49-F238E27FC236}">
                  <a16:creationId xmlns:a16="http://schemas.microsoft.com/office/drawing/2014/main" id="{9E9BE7DB-9D78-8417-FCEC-3BAA51E4299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93344" y="5977274"/>
              <a:ext cx="3713363" cy="2826537"/>
            </a:xfrm>
            <a:prstGeom prst="rect">
              <a:avLst/>
            </a:prstGeom>
          </p:spPr>
        </p:pic>
        <p:grpSp>
          <p:nvGrpSpPr>
            <p:cNvPr id="126" name="Google Shape;126;g33c391d3f5e_2_7"/>
            <p:cNvGrpSpPr/>
            <p:nvPr/>
          </p:nvGrpSpPr>
          <p:grpSpPr>
            <a:xfrm>
              <a:off x="5014330" y="6315691"/>
              <a:ext cx="1192377" cy="802690"/>
              <a:chOff x="5575297" y="4396560"/>
              <a:chExt cx="750900" cy="516260"/>
            </a:xfrm>
          </p:grpSpPr>
          <p:cxnSp>
            <p:nvCxnSpPr>
              <p:cNvPr id="128" name="Google Shape;128;g33c391d3f5e_2_7"/>
              <p:cNvCxnSpPr>
                <a:cxnSpLocks/>
              </p:cNvCxnSpPr>
              <p:nvPr/>
            </p:nvCxnSpPr>
            <p:spPr>
              <a:xfrm>
                <a:off x="5581565" y="4814403"/>
                <a:ext cx="157863" cy="98417"/>
              </a:xfrm>
              <a:prstGeom prst="straightConnector1">
                <a:avLst/>
              </a:prstGeom>
              <a:noFill/>
              <a:ln w="12700" cap="flat" cmpd="sng">
                <a:solidFill>
                  <a:schemeClr val="tx1"/>
                </a:solidFill>
                <a:prstDash val="solid"/>
                <a:round/>
                <a:headEnd type="triangle" w="sm" len="sm"/>
                <a:tailEnd type="triangle" w="sm" len="sm"/>
              </a:ln>
            </p:spPr>
          </p:cxnSp>
          <p:sp>
            <p:nvSpPr>
              <p:cNvPr id="130" name="Google Shape;130;g33c391d3f5e_2_7"/>
              <p:cNvSpPr txBox="1"/>
              <p:nvPr/>
            </p:nvSpPr>
            <p:spPr>
              <a:xfrm>
                <a:off x="5575297" y="4396560"/>
                <a:ext cx="750900" cy="177716"/>
              </a:xfrm>
              <a:prstGeom prst="rect">
                <a:avLst/>
              </a:prstGeom>
              <a:noFill/>
              <a:ln>
                <a:noFill/>
              </a:ln>
            </p:spPr>
            <p:txBody>
              <a:bodyPr spcFirstLastPara="1" wrap="square" lIns="90786" tIns="45382" rIns="90786" bIns="45382" anchor="t" anchorCtr="0">
                <a:spAutoFit/>
              </a:bodyPr>
              <a:lstStyle/>
              <a:p>
                <a:pPr algn="r" rtl="1"/>
                <a:r>
                  <a:rPr lang="en-GB" sz="1200" b="1" dirty="0" err="1">
                    <a:solidFill>
                      <a:schemeClr val="accent1"/>
                    </a:solidFill>
                    <a:latin typeface="Arial" panose="020B0604020202020204" pitchFamily="34" charset="0"/>
                    <a:ea typeface="+mn-lt"/>
                    <a:cs typeface="Arial" panose="020B0604020202020204" pitchFamily="34" charset="0"/>
                    <a:sym typeface="Calibri"/>
                  </a:rPr>
                  <a:t>مسامير</a:t>
                </a:r>
                <a:r>
                  <a:rPr lang="en-GB" sz="1200" b="1" dirty="0">
                    <a:solidFill>
                      <a:schemeClr val="accent1"/>
                    </a:solidFill>
                    <a:latin typeface="Arial" panose="020B0604020202020204" pitchFamily="34" charset="0"/>
                    <a:ea typeface="+mn-lt"/>
                    <a:cs typeface="Arial" panose="020B0604020202020204" pitchFamily="34" charset="0"/>
                    <a:sym typeface="Calibri"/>
                  </a:rPr>
                  <a:t> </a:t>
                </a:r>
                <a:r>
                  <a:rPr lang="en-GB" sz="1200" b="1" dirty="0" err="1">
                    <a:solidFill>
                      <a:schemeClr val="accent1"/>
                    </a:solidFill>
                    <a:latin typeface="Arial" panose="020B0604020202020204" pitchFamily="34" charset="0"/>
                    <a:ea typeface="+mn-lt"/>
                    <a:cs typeface="Arial" panose="020B0604020202020204" pitchFamily="34" charset="0"/>
                    <a:sym typeface="Calibri"/>
                  </a:rPr>
                  <a:t>بطول</a:t>
                </a:r>
                <a:r>
                  <a:rPr lang="en-GB" sz="1200" b="1" dirty="0">
                    <a:solidFill>
                      <a:schemeClr val="accent1"/>
                    </a:solidFill>
                    <a:latin typeface="Arial" panose="020B0604020202020204" pitchFamily="34" charset="0"/>
                    <a:ea typeface="+mn-lt"/>
                    <a:cs typeface="Arial" panose="020B0604020202020204" pitchFamily="34" charset="0"/>
                    <a:sym typeface="Calibri"/>
                  </a:rPr>
                  <a:t> </a:t>
                </a:r>
                <a:r>
                  <a:rPr lang="ar-LB" sz="12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a:rPr>
                  <a:t>٥</a:t>
                </a:r>
                <a:r>
                  <a:rPr lang="en-GB" sz="1200" b="1" dirty="0" err="1">
                    <a:solidFill>
                      <a:schemeClr val="accent1"/>
                    </a:solidFill>
                    <a:latin typeface="Arial" panose="020B0604020202020204" pitchFamily="34" charset="0"/>
                    <a:ea typeface="+mn-lt"/>
                    <a:cs typeface="Arial" panose="020B0604020202020204" pitchFamily="34" charset="0"/>
                    <a:sym typeface="Calibri"/>
                  </a:rPr>
                  <a:t>سم</a:t>
                </a:r>
                <a:endParaRPr lang="en-US" b="1" dirty="0">
                  <a:solidFill>
                    <a:schemeClr val="accent1"/>
                  </a:solidFill>
                  <a:latin typeface="Arial" panose="020B0604020202020204" pitchFamily="34" charset="0"/>
                  <a:cs typeface="Arial" panose="020B0604020202020204" pitchFamily="34" charset="0"/>
                </a:endParaRPr>
              </a:p>
            </p:txBody>
          </p:sp>
        </p:grpSp>
        <p:sp>
          <p:nvSpPr>
            <p:cNvPr id="150" name="Google Shape;150;g33c391d3f5e_2_7"/>
            <p:cNvSpPr txBox="1"/>
            <p:nvPr/>
          </p:nvSpPr>
          <p:spPr>
            <a:xfrm>
              <a:off x="2254817" y="6515757"/>
              <a:ext cx="1879974" cy="276316"/>
            </a:xfrm>
            <a:prstGeom prst="rect">
              <a:avLst/>
            </a:prstGeom>
            <a:noFill/>
            <a:ln>
              <a:noFill/>
            </a:ln>
          </p:spPr>
          <p:txBody>
            <a:bodyPr spcFirstLastPara="1" wrap="square" lIns="90786" tIns="45382" rIns="90786" bIns="45382" anchor="t" anchorCtr="0">
              <a:spAutoFit/>
            </a:bodyPr>
            <a:lstStyle/>
            <a:p>
              <a:pPr algn="r" rtl="1"/>
              <a:r>
                <a:rPr lang="en-GB" sz="1200" b="1" dirty="0" err="1">
                  <a:solidFill>
                    <a:schemeClr val="accent1"/>
                  </a:solidFill>
                  <a:latin typeface="Arial" panose="020B0604020202020204" pitchFamily="34" charset="0"/>
                  <a:ea typeface="+mn-lt"/>
                  <a:cs typeface="Arial" panose="020B0604020202020204" pitchFamily="34" charset="0"/>
                  <a:sym typeface="Calibri"/>
                </a:rPr>
                <a:t>لوح</a:t>
              </a:r>
              <a:r>
                <a:rPr lang="en-GB" sz="1200" b="1" dirty="0">
                  <a:solidFill>
                    <a:schemeClr val="accent1"/>
                  </a:solidFill>
                  <a:latin typeface="Arial" panose="020B0604020202020204" pitchFamily="34" charset="0"/>
                  <a:ea typeface="+mn-lt"/>
                  <a:cs typeface="Arial" panose="020B0604020202020204" pitchFamily="34" charset="0"/>
                  <a:sym typeface="Calibri"/>
                </a:rPr>
                <a:t> </a:t>
              </a:r>
              <a:r>
                <a:rPr lang="en-GB" sz="1200" b="1" dirty="0" err="1">
                  <a:solidFill>
                    <a:schemeClr val="accent1"/>
                  </a:solidFill>
                  <a:latin typeface="Arial" panose="020B0604020202020204" pitchFamily="34" charset="0"/>
                  <a:ea typeface="+mn-lt"/>
                  <a:cs typeface="Arial" panose="020B0604020202020204" pitchFamily="34" charset="0"/>
                  <a:sym typeface="Calibri"/>
                </a:rPr>
                <a:t>تغطية</a:t>
              </a:r>
              <a:r>
                <a:rPr lang="en-GB" sz="1200" b="1" dirty="0">
                  <a:solidFill>
                    <a:schemeClr val="accent1"/>
                  </a:solidFill>
                  <a:latin typeface="Arial" panose="020B0604020202020204" pitchFamily="34" charset="0"/>
                  <a:ea typeface="+mn-lt"/>
                  <a:cs typeface="Arial" panose="020B0604020202020204" pitchFamily="34" charset="0"/>
                  <a:sym typeface="Calibri"/>
                </a:rPr>
                <a:t> </a:t>
              </a:r>
              <a:r>
                <a:rPr lang="en-GB" sz="1200" b="1" dirty="0" err="1">
                  <a:solidFill>
                    <a:schemeClr val="accent1"/>
                  </a:solidFill>
                  <a:latin typeface="Arial" panose="020B0604020202020204" pitchFamily="34" charset="0"/>
                  <a:ea typeface="+mn-lt"/>
                  <a:cs typeface="Arial" panose="020B0604020202020204" pitchFamily="34" charset="0"/>
                  <a:sym typeface="Calibri"/>
                </a:rPr>
                <a:t>بطول</a:t>
              </a:r>
              <a:r>
                <a:rPr lang="en-GB" sz="1200" b="1" dirty="0">
                  <a:solidFill>
                    <a:schemeClr val="accent1"/>
                  </a:solidFill>
                  <a:latin typeface="Arial" panose="020B0604020202020204" pitchFamily="34" charset="0"/>
                  <a:ea typeface="+mn-lt"/>
                  <a:cs typeface="Arial" panose="020B0604020202020204" pitchFamily="34" charset="0"/>
                  <a:sym typeface="Calibri"/>
                </a:rPr>
                <a:t> ٢٫٤م</a:t>
              </a:r>
              <a:endParaRPr lang="en-US" b="1" dirty="0">
                <a:solidFill>
                  <a:schemeClr val="accent1"/>
                </a:solidFill>
                <a:latin typeface="Arial" panose="020B0604020202020204" pitchFamily="34" charset="0"/>
                <a:cs typeface="Arial" panose="020B0604020202020204" pitchFamily="34" charset="0"/>
              </a:endParaRPr>
            </a:p>
          </p:txBody>
        </p:sp>
        <p:cxnSp>
          <p:nvCxnSpPr>
            <p:cNvPr id="162" name="Google Shape;162;g33c391d3f5e_2_7"/>
            <p:cNvCxnSpPr>
              <a:cxnSpLocks/>
            </p:cNvCxnSpPr>
            <p:nvPr/>
          </p:nvCxnSpPr>
          <p:spPr>
            <a:xfrm>
              <a:off x="4589122" y="8427331"/>
              <a:ext cx="112230" cy="130841"/>
            </a:xfrm>
            <a:prstGeom prst="straightConnector1">
              <a:avLst/>
            </a:prstGeom>
            <a:noFill/>
            <a:ln w="9525" cap="flat" cmpd="sng">
              <a:solidFill>
                <a:srgbClr val="595959"/>
              </a:solidFill>
              <a:prstDash val="solid"/>
              <a:round/>
              <a:headEnd type="triangle" w="sm" len="sm"/>
              <a:tailEnd type="triangle" w="sm" len="sm"/>
            </a:ln>
          </p:spPr>
        </p:cxnSp>
        <p:sp>
          <p:nvSpPr>
            <p:cNvPr id="199" name="Google Shape;130;g33c391d3f5e_2_7">
              <a:extLst>
                <a:ext uri="{FF2B5EF4-FFF2-40B4-BE49-F238E27FC236}">
                  <a16:creationId xmlns:a16="http://schemas.microsoft.com/office/drawing/2014/main" id="{B2835BF9-8881-ED8F-DC2A-A4F504C84E8B}"/>
                </a:ext>
              </a:extLst>
            </p:cNvPr>
            <p:cNvSpPr txBox="1"/>
            <p:nvPr/>
          </p:nvSpPr>
          <p:spPr>
            <a:xfrm>
              <a:off x="5731478" y="6863598"/>
              <a:ext cx="1172262" cy="645648"/>
            </a:xfrm>
            <a:prstGeom prst="rect">
              <a:avLst/>
            </a:prstGeom>
            <a:noFill/>
            <a:ln>
              <a:noFill/>
            </a:ln>
          </p:spPr>
          <p:txBody>
            <a:bodyPr spcFirstLastPara="1" wrap="square" lIns="90786" tIns="45382" rIns="90786" bIns="45382" anchor="t" anchorCtr="0">
              <a:spAutoFit/>
            </a:bodyPr>
            <a:lstStyle/>
            <a:p>
              <a:pPr algn="r" rtl="1"/>
              <a:r>
                <a:rPr lang="en-GB" sz="1200" b="1" dirty="0" err="1">
                  <a:solidFill>
                    <a:schemeClr val="accent1"/>
                  </a:solidFill>
                  <a:latin typeface="Arial" panose="020B0604020202020204" pitchFamily="34" charset="0"/>
                  <a:ea typeface="+mn-lt"/>
                  <a:cs typeface="Arial" panose="020B0604020202020204" pitchFamily="34" charset="0"/>
                  <a:sym typeface="Calibri"/>
                </a:rPr>
                <a:t>لوح</a:t>
              </a:r>
              <a:r>
                <a:rPr lang="en-GB" sz="1200" b="1" dirty="0">
                  <a:solidFill>
                    <a:schemeClr val="accent1"/>
                  </a:solidFill>
                  <a:latin typeface="Arial" panose="020B0604020202020204" pitchFamily="34" charset="0"/>
                  <a:ea typeface="+mn-lt"/>
                  <a:cs typeface="Arial" panose="020B0604020202020204" pitchFamily="34" charset="0"/>
                  <a:sym typeface="Calibri"/>
                </a:rPr>
                <a:t> </a:t>
              </a:r>
              <a:r>
                <a:rPr lang="en-GB" sz="1200" b="1" dirty="0" err="1">
                  <a:solidFill>
                    <a:schemeClr val="accent1"/>
                  </a:solidFill>
                  <a:latin typeface="Arial" panose="020B0604020202020204" pitchFamily="34" charset="0"/>
                  <a:ea typeface="+mn-lt"/>
                  <a:cs typeface="Arial" panose="020B0604020202020204" pitchFamily="34" charset="0"/>
                  <a:sym typeface="Calibri"/>
                </a:rPr>
                <a:t>حافة</a:t>
              </a:r>
              <a:r>
                <a:rPr lang="en-GB" sz="1200" b="1" dirty="0">
                  <a:solidFill>
                    <a:schemeClr val="accent1"/>
                  </a:solidFill>
                  <a:latin typeface="Arial" panose="020B0604020202020204" pitchFamily="34" charset="0"/>
                  <a:ea typeface="+mn-lt"/>
                  <a:cs typeface="Arial" panose="020B0604020202020204" pitchFamily="34" charset="0"/>
                  <a:sym typeface="Calibri"/>
                </a:rPr>
                <a:t> </a:t>
              </a:r>
              <a:r>
                <a:rPr lang="en-GB" sz="1200" b="1" dirty="0" err="1">
                  <a:solidFill>
                    <a:schemeClr val="accent1"/>
                  </a:solidFill>
                  <a:latin typeface="Arial" panose="020B0604020202020204" pitchFamily="34" charset="0"/>
                  <a:ea typeface="+mn-lt"/>
                  <a:cs typeface="Arial" panose="020B0604020202020204" pitchFamily="34" charset="0"/>
                  <a:sym typeface="Calibri"/>
                </a:rPr>
                <a:t>بعرض</a:t>
              </a:r>
              <a:r>
                <a:rPr lang="en-GB" sz="1200" b="1" dirty="0">
                  <a:solidFill>
                    <a:schemeClr val="accent1"/>
                  </a:solidFill>
                  <a:latin typeface="Arial" panose="020B0604020202020204" pitchFamily="34" charset="0"/>
                  <a:ea typeface="+mn-lt"/>
                  <a:cs typeface="Arial" panose="020B0604020202020204" pitchFamily="34" charset="0"/>
                  <a:sym typeface="Calibri"/>
                </a:rPr>
                <a:t> </a:t>
              </a:r>
              <a:r>
                <a:rPr lang="ar-LB" sz="12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a:rPr>
                <a:t>١٠</a:t>
              </a:r>
              <a:r>
                <a:rPr lang="en-GB" sz="1200" b="1" dirty="0">
                  <a:solidFill>
                    <a:schemeClr val="accent1"/>
                  </a:solidFill>
                  <a:latin typeface="Arial" panose="020B0604020202020204" pitchFamily="34" charset="0"/>
                  <a:ea typeface="+mn-lt"/>
                  <a:cs typeface="Arial" panose="020B0604020202020204" pitchFamily="34" charset="0"/>
                  <a:sym typeface="Calibri"/>
                </a:rPr>
                <a:t> </a:t>
              </a:r>
              <a:r>
                <a:rPr lang="en-GB" sz="1200" b="1" dirty="0" err="1">
                  <a:solidFill>
                    <a:schemeClr val="accent1"/>
                  </a:solidFill>
                  <a:latin typeface="Arial" panose="020B0604020202020204" pitchFamily="34" charset="0"/>
                  <a:ea typeface="+mn-lt"/>
                  <a:cs typeface="Arial" panose="020B0604020202020204" pitchFamily="34" charset="0"/>
                  <a:sym typeface="Calibri"/>
                </a:rPr>
                <a:t>سم</a:t>
              </a:r>
              <a:endParaRPr lang="en-US" b="1" dirty="0">
                <a:solidFill>
                  <a:schemeClr val="accent1"/>
                </a:solidFill>
                <a:latin typeface="Arial" panose="020B0604020202020204" pitchFamily="34" charset="0"/>
                <a:cs typeface="Arial" panose="020B0604020202020204" pitchFamily="34" charset="0"/>
                <a:sym typeface="Calibri"/>
              </a:endParaRPr>
            </a:p>
            <a:p>
              <a:pPr algn="r" rtl="1"/>
              <a:endParaRPr lang="en-GB" sz="1200" b="1" dirty="0">
                <a:solidFill>
                  <a:schemeClr val="accent1"/>
                </a:solidFill>
                <a:latin typeface="Arial" panose="020B0604020202020204" pitchFamily="34" charset="0"/>
                <a:ea typeface="Calibri"/>
                <a:cs typeface="Arial" panose="020B0604020202020204" pitchFamily="34" charset="0"/>
              </a:endParaRPr>
            </a:p>
          </p:txBody>
        </p:sp>
        <p:sp>
          <p:nvSpPr>
            <p:cNvPr id="206" name="Google Shape;130;g33c391d3f5e_2_7">
              <a:extLst>
                <a:ext uri="{FF2B5EF4-FFF2-40B4-BE49-F238E27FC236}">
                  <a16:creationId xmlns:a16="http://schemas.microsoft.com/office/drawing/2014/main" id="{ABC36820-4889-868C-3A39-68C898672D85}"/>
                </a:ext>
              </a:extLst>
            </p:cNvPr>
            <p:cNvSpPr txBox="1"/>
            <p:nvPr/>
          </p:nvSpPr>
          <p:spPr>
            <a:xfrm>
              <a:off x="4678500" y="8213916"/>
              <a:ext cx="1813401" cy="276316"/>
            </a:xfrm>
            <a:prstGeom prst="rect">
              <a:avLst/>
            </a:prstGeom>
            <a:noFill/>
            <a:ln>
              <a:noFill/>
            </a:ln>
          </p:spPr>
          <p:txBody>
            <a:bodyPr spcFirstLastPara="1" wrap="square" lIns="90786" tIns="45382" rIns="90786" bIns="45382" anchor="t" anchorCtr="0">
              <a:spAutoFit/>
            </a:bodyPr>
            <a:lstStyle/>
            <a:p>
              <a:pPr algn="r" rtl="1"/>
              <a:r>
                <a:rPr lang="en-GB" sz="1200" b="1" dirty="0" err="1">
                  <a:solidFill>
                    <a:schemeClr val="accent1"/>
                  </a:solidFill>
                  <a:latin typeface="Arial" panose="020B0604020202020204" pitchFamily="34" charset="0"/>
                  <a:ea typeface="+mn-lt"/>
                  <a:cs typeface="Arial" panose="020B0604020202020204" pitchFamily="34" charset="0"/>
                  <a:sym typeface="Calibri"/>
                </a:rPr>
                <a:t>لوح</a:t>
              </a:r>
              <a:r>
                <a:rPr lang="en-GB" sz="1200" b="1" dirty="0">
                  <a:solidFill>
                    <a:schemeClr val="accent1"/>
                  </a:solidFill>
                  <a:latin typeface="Arial" panose="020B0604020202020204" pitchFamily="34" charset="0"/>
                  <a:ea typeface="+mn-lt"/>
                  <a:cs typeface="Arial" panose="020B0604020202020204" pitchFamily="34" charset="0"/>
                  <a:sym typeface="Calibri"/>
                </a:rPr>
                <a:t> </a:t>
              </a:r>
              <a:r>
                <a:rPr lang="en-GB" sz="1200" b="1" dirty="0" err="1">
                  <a:solidFill>
                    <a:schemeClr val="accent1"/>
                  </a:solidFill>
                  <a:latin typeface="Arial" panose="020B0604020202020204" pitchFamily="34" charset="0"/>
                  <a:ea typeface="+mn-lt"/>
                  <a:cs typeface="Arial" panose="020B0604020202020204" pitchFamily="34" charset="0"/>
                  <a:sym typeface="Calibri"/>
                </a:rPr>
                <a:t>تغطية</a:t>
              </a:r>
              <a:r>
                <a:rPr lang="en-GB" sz="1200" b="1" dirty="0">
                  <a:solidFill>
                    <a:schemeClr val="accent1"/>
                  </a:solidFill>
                  <a:latin typeface="Arial" panose="020B0604020202020204" pitchFamily="34" charset="0"/>
                  <a:ea typeface="+mn-lt"/>
                  <a:cs typeface="Arial" panose="020B0604020202020204" pitchFamily="34" charset="0"/>
                  <a:sym typeface="Calibri"/>
                </a:rPr>
                <a:t> </a:t>
              </a:r>
              <a:r>
                <a:rPr lang="en-GB" sz="1200" b="1" dirty="0" err="1">
                  <a:solidFill>
                    <a:schemeClr val="accent1"/>
                  </a:solidFill>
                  <a:latin typeface="Arial" panose="020B0604020202020204" pitchFamily="34" charset="0"/>
                  <a:ea typeface="+mn-lt"/>
                  <a:cs typeface="Arial" panose="020B0604020202020204" pitchFamily="34" charset="0"/>
                  <a:sym typeface="Calibri"/>
                </a:rPr>
                <a:t>بطول</a:t>
              </a:r>
              <a:r>
                <a:rPr lang="en-GB" sz="1200" b="1" dirty="0">
                  <a:solidFill>
                    <a:schemeClr val="accent1"/>
                  </a:solidFill>
                  <a:latin typeface="Arial" panose="020B0604020202020204" pitchFamily="34" charset="0"/>
                  <a:ea typeface="+mn-lt"/>
                  <a:cs typeface="Arial" panose="020B0604020202020204" pitchFamily="34" charset="0"/>
                  <a:sym typeface="Calibri"/>
                </a:rPr>
                <a:t> </a:t>
              </a:r>
              <a:r>
                <a:rPr lang="ar-LB" sz="1200" b="1" dirty="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a:rPr>
                <a:t>٥٠</a:t>
              </a:r>
              <a:r>
                <a:rPr lang="en-GB" sz="1200" b="1" dirty="0">
                  <a:solidFill>
                    <a:schemeClr val="accent1"/>
                  </a:solidFill>
                  <a:latin typeface="Arial" panose="020B0604020202020204" pitchFamily="34" charset="0"/>
                  <a:ea typeface="+mn-lt"/>
                  <a:cs typeface="Arial" panose="020B0604020202020204" pitchFamily="34" charset="0"/>
                  <a:sym typeface="Calibri"/>
                </a:rPr>
                <a:t> </a:t>
              </a:r>
              <a:r>
                <a:rPr lang="en-GB" sz="1200" b="1" dirty="0" err="1">
                  <a:solidFill>
                    <a:schemeClr val="accent1"/>
                  </a:solidFill>
                  <a:latin typeface="Arial" panose="020B0604020202020204" pitchFamily="34" charset="0"/>
                  <a:ea typeface="+mn-lt"/>
                  <a:cs typeface="Arial" panose="020B0604020202020204" pitchFamily="34" charset="0"/>
                  <a:sym typeface="Calibri"/>
                </a:rPr>
                <a:t>سم</a:t>
              </a:r>
              <a:endParaRPr lang="en-US" b="1" dirty="0">
                <a:solidFill>
                  <a:schemeClr val="accent1"/>
                </a:solidFill>
                <a:latin typeface="Arial" panose="020B0604020202020204" pitchFamily="34" charset="0"/>
                <a:cs typeface="Arial" panose="020B0604020202020204" pitchFamily="34" charset="0"/>
              </a:endParaRPr>
            </a:p>
          </p:txBody>
        </p:sp>
        <p:cxnSp>
          <p:nvCxnSpPr>
            <p:cNvPr id="22" name="Google Shape;98;g33c391d3f5e_2_7">
              <a:extLst>
                <a:ext uri="{FF2B5EF4-FFF2-40B4-BE49-F238E27FC236}">
                  <a16:creationId xmlns:a16="http://schemas.microsoft.com/office/drawing/2014/main" id="{1E83DA5E-5F42-2D0A-4E65-09F9A9B87FFF}"/>
                </a:ext>
              </a:extLst>
            </p:cNvPr>
            <p:cNvCxnSpPr>
              <a:cxnSpLocks/>
            </p:cNvCxnSpPr>
            <p:nvPr/>
          </p:nvCxnSpPr>
          <p:spPr>
            <a:xfrm flipH="1">
              <a:off x="4701352" y="6492204"/>
              <a:ext cx="279451" cy="268470"/>
            </a:xfrm>
            <a:prstGeom prst="straightConnector1">
              <a:avLst/>
            </a:prstGeom>
            <a:noFill/>
            <a:ln w="9525" cap="flat" cmpd="sng">
              <a:solidFill>
                <a:schemeClr val="dk2"/>
              </a:solidFill>
              <a:prstDash val="solid"/>
              <a:round/>
              <a:headEnd type="none" w="med" len="med"/>
              <a:tailEnd type="triangle" w="med" len="med"/>
            </a:ln>
          </p:spPr>
        </p:cxnSp>
        <p:cxnSp>
          <p:nvCxnSpPr>
            <p:cNvPr id="23" name="Google Shape;98;g33c391d3f5e_2_7">
              <a:extLst>
                <a:ext uri="{FF2B5EF4-FFF2-40B4-BE49-F238E27FC236}">
                  <a16:creationId xmlns:a16="http://schemas.microsoft.com/office/drawing/2014/main" id="{DBAD78C6-CD89-D796-D1E7-129CEBE5896C}"/>
                </a:ext>
              </a:extLst>
            </p:cNvPr>
            <p:cNvCxnSpPr>
              <a:cxnSpLocks/>
            </p:cNvCxnSpPr>
            <p:nvPr/>
          </p:nvCxnSpPr>
          <p:spPr>
            <a:xfrm flipH="1">
              <a:off x="5449428" y="7076890"/>
              <a:ext cx="498221" cy="478643"/>
            </a:xfrm>
            <a:prstGeom prst="straightConnector1">
              <a:avLst/>
            </a:prstGeom>
            <a:noFill/>
            <a:ln w="9525" cap="flat" cmpd="sng">
              <a:solidFill>
                <a:schemeClr val="dk2"/>
              </a:solidFill>
              <a:prstDash val="solid"/>
              <a:round/>
              <a:headEnd type="none" w="med" len="med"/>
              <a:tailEnd type="triangle" w="med" len="med"/>
            </a:ln>
          </p:spPr>
        </p:cxnSp>
        <p:cxnSp>
          <p:nvCxnSpPr>
            <p:cNvPr id="31" name="Google Shape;98;g33c391d3f5e_2_7">
              <a:extLst>
                <a:ext uri="{FF2B5EF4-FFF2-40B4-BE49-F238E27FC236}">
                  <a16:creationId xmlns:a16="http://schemas.microsoft.com/office/drawing/2014/main" id="{0840D0CB-3DB7-8841-F0DE-1B263629491D}"/>
                </a:ext>
              </a:extLst>
            </p:cNvPr>
            <p:cNvCxnSpPr>
              <a:cxnSpLocks/>
            </p:cNvCxnSpPr>
            <p:nvPr/>
          </p:nvCxnSpPr>
          <p:spPr>
            <a:xfrm flipH="1" flipV="1">
              <a:off x="4573052" y="7947029"/>
              <a:ext cx="531605" cy="379367"/>
            </a:xfrm>
            <a:prstGeom prst="straightConnector1">
              <a:avLst/>
            </a:prstGeom>
            <a:noFill/>
            <a:ln w="9525" cap="flat" cmpd="sng">
              <a:solidFill>
                <a:schemeClr val="dk2"/>
              </a:solidFill>
              <a:prstDash val="solid"/>
              <a:round/>
              <a:headEnd type="none" w="med" len="med"/>
              <a:tailEnd type="triangle" w="med" len="med"/>
            </a:ln>
          </p:spPr>
        </p:cxnSp>
        <p:cxnSp>
          <p:nvCxnSpPr>
            <p:cNvPr id="37" name="Google Shape;98;g33c391d3f5e_2_7">
              <a:extLst>
                <a:ext uri="{FF2B5EF4-FFF2-40B4-BE49-F238E27FC236}">
                  <a16:creationId xmlns:a16="http://schemas.microsoft.com/office/drawing/2014/main" id="{66C38E9B-B363-7DFE-4540-37A9F03A282A}"/>
                </a:ext>
              </a:extLst>
            </p:cNvPr>
            <p:cNvCxnSpPr>
              <a:cxnSpLocks/>
            </p:cNvCxnSpPr>
            <p:nvPr/>
          </p:nvCxnSpPr>
          <p:spPr>
            <a:xfrm>
              <a:off x="3531621" y="6746481"/>
              <a:ext cx="498221" cy="478643"/>
            </a:xfrm>
            <a:prstGeom prst="straightConnector1">
              <a:avLst/>
            </a:prstGeom>
            <a:noFill/>
            <a:ln w="9525" cap="flat" cmpd="sng">
              <a:solidFill>
                <a:schemeClr val="dk2"/>
              </a:solidFill>
              <a:prstDash val="solid"/>
              <a:round/>
              <a:headEnd type="none" w="med" len="med"/>
              <a:tailEnd type="triangle" w="med" len="med"/>
            </a:ln>
          </p:spPr>
        </p:cxnSp>
      </p:grpSp>
      <p:grpSp>
        <p:nvGrpSpPr>
          <p:cNvPr id="52" name="Group 51">
            <a:extLst>
              <a:ext uri="{FF2B5EF4-FFF2-40B4-BE49-F238E27FC236}">
                <a16:creationId xmlns:a16="http://schemas.microsoft.com/office/drawing/2014/main" id="{531C6DE1-1601-4953-D42C-DE8A3E0252C0}"/>
              </a:ext>
            </a:extLst>
          </p:cNvPr>
          <p:cNvGrpSpPr/>
          <p:nvPr/>
        </p:nvGrpSpPr>
        <p:grpSpPr>
          <a:xfrm>
            <a:off x="4797030" y="7077203"/>
            <a:ext cx="1756681" cy="1552010"/>
            <a:chOff x="370540" y="919920"/>
            <a:chExt cx="1756681" cy="1552010"/>
          </a:xfrm>
        </p:grpSpPr>
        <p:pic>
          <p:nvPicPr>
            <p:cNvPr id="53" name="Google Shape;92;g34b1dca1029_0_53">
              <a:extLst>
                <a:ext uri="{FF2B5EF4-FFF2-40B4-BE49-F238E27FC236}">
                  <a16:creationId xmlns:a16="http://schemas.microsoft.com/office/drawing/2014/main" id="{6EED44CE-ACFA-5FF3-E35E-62C512F91376}"/>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rot="10800000">
              <a:off x="370540" y="919920"/>
              <a:ext cx="1632955" cy="1241121"/>
            </a:xfrm>
            <a:prstGeom prst="rect">
              <a:avLst/>
            </a:prstGeom>
            <a:noFill/>
            <a:ln>
              <a:noFill/>
            </a:ln>
          </p:spPr>
        </p:pic>
        <p:cxnSp>
          <p:nvCxnSpPr>
            <p:cNvPr id="54" name="Google Shape;110;g34b1dca1029_0_53">
              <a:extLst>
                <a:ext uri="{FF2B5EF4-FFF2-40B4-BE49-F238E27FC236}">
                  <a16:creationId xmlns:a16="http://schemas.microsoft.com/office/drawing/2014/main" id="{99A1AD3F-DB8B-E71A-19C3-C1DC841FC021}"/>
                </a:ext>
              </a:extLst>
            </p:cNvPr>
            <p:cNvCxnSpPr/>
            <p:nvPr/>
          </p:nvCxnSpPr>
          <p:spPr>
            <a:xfrm>
              <a:off x="405439" y="1413779"/>
              <a:ext cx="1721782" cy="0"/>
            </a:xfrm>
            <a:prstGeom prst="straightConnector1">
              <a:avLst/>
            </a:prstGeom>
            <a:noFill/>
            <a:ln w="9525" cap="flat" cmpd="sng">
              <a:solidFill>
                <a:schemeClr val="accent1"/>
              </a:solidFill>
              <a:prstDash val="dash"/>
              <a:round/>
              <a:headEnd type="none" w="sm" len="sm"/>
              <a:tailEnd type="none" w="sm" len="sm"/>
            </a:ln>
          </p:spPr>
        </p:cxnSp>
        <p:sp>
          <p:nvSpPr>
            <p:cNvPr id="55" name="Google Shape;111;g34b1dca1029_0_53">
              <a:extLst>
                <a:ext uri="{FF2B5EF4-FFF2-40B4-BE49-F238E27FC236}">
                  <a16:creationId xmlns:a16="http://schemas.microsoft.com/office/drawing/2014/main" id="{791337AB-D088-6D18-D214-7B6887CA717A}"/>
                </a:ext>
              </a:extLst>
            </p:cNvPr>
            <p:cNvSpPr txBox="1"/>
            <p:nvPr/>
          </p:nvSpPr>
          <p:spPr>
            <a:xfrm>
              <a:off x="861086" y="2010306"/>
              <a:ext cx="590947" cy="46162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dirty="0">
                  <a:solidFill>
                    <a:schemeClr val="bg1"/>
                  </a:solidFill>
                  <a:latin typeface="Arial" panose="020B0604020202020204" pitchFamily="34" charset="0"/>
                  <a:ea typeface="Calibri"/>
                  <a:cs typeface="Arial" panose="020B0604020202020204" pitchFamily="34" charset="0"/>
                  <a:sym typeface="Calibri"/>
                </a:rPr>
                <a:t>٢٫٥ </a:t>
              </a:r>
              <a:r>
                <a:rPr lang="en-GB" sz="1200" dirty="0" err="1">
                  <a:solidFill>
                    <a:schemeClr val="bg1"/>
                  </a:solidFill>
                  <a:latin typeface="Arial" panose="020B0604020202020204" pitchFamily="34" charset="0"/>
                  <a:ea typeface="Calibri"/>
                  <a:cs typeface="Arial" panose="020B0604020202020204" pitchFamily="34" charset="0"/>
                  <a:sym typeface="Calibri"/>
                </a:rPr>
                <a:t>سم</a:t>
              </a:r>
              <a:endParaRPr lang="en-US" dirty="0">
                <a:solidFill>
                  <a:schemeClr val="bg1"/>
                </a:solidFill>
                <a:latin typeface="Arial" panose="020B0604020202020204" pitchFamily="34" charset="0"/>
                <a:cs typeface="Arial" panose="020B0604020202020204" pitchFamily="34" charset="0"/>
                <a:sym typeface="Calibri"/>
              </a:endParaRPr>
            </a:p>
            <a:p>
              <a:pPr marL="0" marR="0" lvl="0" indent="0" algn="r" rtl="1">
                <a:spcBef>
                  <a:spcPts val="0"/>
                </a:spcBef>
                <a:spcAft>
                  <a:spcPts val="0"/>
                </a:spcAft>
                <a:buNone/>
              </a:pPr>
              <a:endParaRPr lang="en-GB" sz="1200" b="1" dirty="0">
                <a:solidFill>
                  <a:schemeClr val="bg1"/>
                </a:solidFill>
                <a:latin typeface="Arial" panose="020B0604020202020204" pitchFamily="34" charset="0"/>
                <a:ea typeface="Calibri"/>
                <a:cs typeface="Arial" panose="020B0604020202020204" pitchFamily="34" charset="0"/>
              </a:endParaRPr>
            </a:p>
          </p:txBody>
        </p:sp>
        <p:sp>
          <p:nvSpPr>
            <p:cNvPr id="56" name="Google Shape;120;g34b1dca1029_0_53">
              <a:extLst>
                <a:ext uri="{FF2B5EF4-FFF2-40B4-BE49-F238E27FC236}">
                  <a16:creationId xmlns:a16="http://schemas.microsoft.com/office/drawing/2014/main" id="{D41299C9-B9EE-51B5-9344-7BC8A1BE9ECC}"/>
                </a:ext>
              </a:extLst>
            </p:cNvPr>
            <p:cNvSpPr txBox="1"/>
            <p:nvPr/>
          </p:nvSpPr>
          <p:spPr>
            <a:xfrm rot="16200000">
              <a:off x="1242033" y="1581224"/>
              <a:ext cx="687947" cy="46162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dirty="0">
                  <a:solidFill>
                    <a:schemeClr val="bg1"/>
                  </a:solidFill>
                  <a:latin typeface="Arial" panose="020B0604020202020204" pitchFamily="34" charset="0"/>
                  <a:ea typeface="Calibri"/>
                  <a:cs typeface="Arial" panose="020B0604020202020204" pitchFamily="34" charset="0"/>
                  <a:sym typeface="Calibri"/>
                </a:rPr>
                <a:t>٥ </a:t>
              </a:r>
              <a:r>
                <a:rPr lang="en-GB" sz="1200" dirty="0" err="1">
                  <a:solidFill>
                    <a:schemeClr val="bg1"/>
                  </a:solidFill>
                  <a:latin typeface="Arial" panose="020B0604020202020204" pitchFamily="34" charset="0"/>
                  <a:ea typeface="Calibri"/>
                  <a:cs typeface="Arial" panose="020B0604020202020204" pitchFamily="34" charset="0"/>
                  <a:sym typeface="Calibri"/>
                </a:rPr>
                <a:t>سم</a:t>
              </a:r>
              <a:endParaRPr lang="en-US" dirty="0">
                <a:solidFill>
                  <a:schemeClr val="bg1"/>
                </a:solidFill>
                <a:latin typeface="Arial" panose="020B0604020202020204" pitchFamily="34" charset="0"/>
                <a:cs typeface="Arial" panose="020B0604020202020204" pitchFamily="34" charset="0"/>
                <a:sym typeface="Calibri"/>
              </a:endParaRPr>
            </a:p>
            <a:p>
              <a:pPr marL="0" marR="0" lvl="0" indent="0" algn="r" rtl="1">
                <a:spcBef>
                  <a:spcPts val="0"/>
                </a:spcBef>
                <a:spcAft>
                  <a:spcPts val="0"/>
                </a:spcAft>
                <a:buNone/>
              </a:pPr>
              <a:endParaRPr lang="en-GB" sz="1200" b="1" dirty="0">
                <a:solidFill>
                  <a:schemeClr val="bg1"/>
                </a:solidFill>
                <a:latin typeface="Arial" panose="020B0604020202020204" pitchFamily="34" charset="0"/>
                <a:ea typeface="Calibri"/>
                <a:cs typeface="Arial" panose="020B0604020202020204" pitchFamily="34" charset="0"/>
              </a:endParaRPr>
            </a:p>
          </p:txBody>
        </p:sp>
        <p:cxnSp>
          <p:nvCxnSpPr>
            <p:cNvPr id="57" name="Google Shape;98;g33c391d3f5e_2_7">
              <a:extLst>
                <a:ext uri="{FF2B5EF4-FFF2-40B4-BE49-F238E27FC236}">
                  <a16:creationId xmlns:a16="http://schemas.microsoft.com/office/drawing/2014/main" id="{3AB96C51-04DB-09B9-9660-2F06CCE14A66}"/>
                </a:ext>
              </a:extLst>
            </p:cNvPr>
            <p:cNvCxnSpPr>
              <a:cxnSpLocks/>
            </p:cNvCxnSpPr>
            <p:nvPr/>
          </p:nvCxnSpPr>
          <p:spPr>
            <a:xfrm>
              <a:off x="711372" y="1174136"/>
              <a:ext cx="0" cy="302823"/>
            </a:xfrm>
            <a:prstGeom prst="straightConnector1">
              <a:avLst/>
            </a:prstGeom>
            <a:noFill/>
            <a:ln w="9525" cap="flat" cmpd="sng">
              <a:solidFill>
                <a:schemeClr val="dk2"/>
              </a:solidFill>
              <a:prstDash val="solid"/>
              <a:round/>
              <a:headEnd type="stealth" w="med" len="med"/>
              <a:tailEnd type="stealth" w="med" len="med"/>
            </a:ln>
          </p:spPr>
        </p:cxnSp>
        <p:cxnSp>
          <p:nvCxnSpPr>
            <p:cNvPr id="58" name="Google Shape;98;g33c391d3f5e_2_7">
              <a:extLst>
                <a:ext uri="{FF2B5EF4-FFF2-40B4-BE49-F238E27FC236}">
                  <a16:creationId xmlns:a16="http://schemas.microsoft.com/office/drawing/2014/main" id="{F0021FD9-AB24-A512-1C1E-21B871309263}"/>
                </a:ext>
              </a:extLst>
            </p:cNvPr>
            <p:cNvCxnSpPr>
              <a:cxnSpLocks/>
            </p:cNvCxnSpPr>
            <p:nvPr/>
          </p:nvCxnSpPr>
          <p:spPr>
            <a:xfrm>
              <a:off x="1379507" y="1436827"/>
              <a:ext cx="0" cy="573479"/>
            </a:xfrm>
            <a:prstGeom prst="straightConnector1">
              <a:avLst/>
            </a:prstGeom>
            <a:noFill/>
            <a:ln w="9525" cap="flat" cmpd="sng">
              <a:solidFill>
                <a:schemeClr val="dk2"/>
              </a:solidFill>
              <a:prstDash val="solid"/>
              <a:round/>
              <a:headEnd type="stealth" w="med" len="med"/>
              <a:tailEnd type="stealth" w="med" len="med"/>
            </a:ln>
          </p:spPr>
        </p:cxnSp>
        <p:cxnSp>
          <p:nvCxnSpPr>
            <p:cNvPr id="59" name="Google Shape;98;g33c391d3f5e_2_7">
              <a:extLst>
                <a:ext uri="{FF2B5EF4-FFF2-40B4-BE49-F238E27FC236}">
                  <a16:creationId xmlns:a16="http://schemas.microsoft.com/office/drawing/2014/main" id="{7CF068BA-F186-2280-1986-CC8EEEF76B21}"/>
                </a:ext>
              </a:extLst>
            </p:cNvPr>
            <p:cNvCxnSpPr>
              <a:cxnSpLocks/>
            </p:cNvCxnSpPr>
            <p:nvPr/>
          </p:nvCxnSpPr>
          <p:spPr>
            <a:xfrm flipH="1" flipV="1">
              <a:off x="930903" y="2010338"/>
              <a:ext cx="323245" cy="2517"/>
            </a:xfrm>
            <a:prstGeom prst="straightConnector1">
              <a:avLst/>
            </a:prstGeom>
            <a:noFill/>
            <a:ln w="9525" cap="flat" cmpd="sng">
              <a:solidFill>
                <a:schemeClr val="dk2"/>
              </a:solidFill>
              <a:prstDash val="solid"/>
              <a:round/>
              <a:headEnd type="stealth" w="med" len="med"/>
              <a:tailEnd type="stealth" w="med" len="med"/>
            </a:ln>
          </p:spPr>
        </p:cxnSp>
      </p:grpSp>
      <p:sp>
        <p:nvSpPr>
          <p:cNvPr id="61" name="TextBox 60">
            <a:extLst>
              <a:ext uri="{FF2B5EF4-FFF2-40B4-BE49-F238E27FC236}">
                <a16:creationId xmlns:a16="http://schemas.microsoft.com/office/drawing/2014/main" id="{5CC63C03-07CD-3D10-FEF2-C242FCF9D3A6}"/>
              </a:ext>
            </a:extLst>
          </p:cNvPr>
          <p:cNvSpPr txBox="1"/>
          <p:nvPr/>
        </p:nvSpPr>
        <p:spPr>
          <a:xfrm>
            <a:off x="4432456" y="6431456"/>
            <a:ext cx="2219333" cy="954107"/>
          </a:xfrm>
          <a:prstGeom prst="rect">
            <a:avLst/>
          </a:prstGeom>
          <a:noFill/>
        </p:spPr>
        <p:txBody>
          <a:bodyPr wrap="square" lIns="91440" tIns="45720" rIns="91440" bIns="45720" anchor="t">
            <a:spAutoFit/>
          </a:bodyPr>
          <a:lstStyle/>
          <a:p>
            <a:pPr algn="r" rtl="1"/>
            <a:r>
              <a:rPr lang="en-GB" sz="1400" b="1" dirty="0" err="1">
                <a:solidFill>
                  <a:schemeClr val="bg1"/>
                </a:solidFill>
                <a:latin typeface="Arial" panose="020B0604020202020204" pitchFamily="34" charset="0"/>
                <a:ea typeface="Calibri"/>
                <a:cs typeface="Arial" panose="020B0604020202020204" pitchFamily="34" charset="0"/>
                <a:sym typeface="Calibri"/>
              </a:rPr>
              <a:t>صُمم</a:t>
            </a:r>
            <a:r>
              <a:rPr lang="en-GB" sz="1400" b="1" dirty="0">
                <a:solidFill>
                  <a:schemeClr val="bg1"/>
                </a:solidFill>
                <a:latin typeface="Arial" panose="020B0604020202020204" pitchFamily="34" charset="0"/>
                <a:ea typeface="Calibri"/>
                <a:cs typeface="Arial" panose="020B0604020202020204" pitchFamily="34" charset="0"/>
                <a:sym typeface="Calibri"/>
              </a:rPr>
              <a:t> </a:t>
            </a:r>
            <a:r>
              <a:rPr lang="en-GB" sz="1400" b="1" dirty="0" err="1">
                <a:solidFill>
                  <a:schemeClr val="bg1"/>
                </a:solidFill>
                <a:latin typeface="Arial" panose="020B0604020202020204" pitchFamily="34" charset="0"/>
                <a:ea typeface="Calibri"/>
                <a:cs typeface="Arial" panose="020B0604020202020204" pitchFamily="34" charset="0"/>
                <a:sym typeface="Calibri"/>
              </a:rPr>
              <a:t>الإطار</a:t>
            </a:r>
            <a:r>
              <a:rPr lang="en-GB" sz="1400" b="1" dirty="0">
                <a:solidFill>
                  <a:schemeClr val="bg1"/>
                </a:solidFill>
                <a:latin typeface="Arial" panose="020B0604020202020204" pitchFamily="34" charset="0"/>
                <a:ea typeface="Calibri"/>
                <a:cs typeface="Arial" panose="020B0604020202020204" pitchFamily="34" charset="0"/>
                <a:sym typeface="Calibri"/>
              </a:rPr>
              <a:t> </a:t>
            </a:r>
            <a:r>
              <a:rPr lang="en-GB" sz="1400" b="1" dirty="0" err="1">
                <a:solidFill>
                  <a:schemeClr val="bg1"/>
                </a:solidFill>
                <a:latin typeface="Arial" panose="020B0604020202020204" pitchFamily="34" charset="0"/>
                <a:ea typeface="Calibri"/>
                <a:cs typeface="Arial" panose="020B0604020202020204" pitchFamily="34" charset="0"/>
                <a:sym typeface="Calibri"/>
              </a:rPr>
              <a:t>على</a:t>
            </a:r>
            <a:r>
              <a:rPr lang="en-GB" sz="1400" b="1" dirty="0">
                <a:solidFill>
                  <a:schemeClr val="bg1"/>
                </a:solidFill>
                <a:latin typeface="Arial" panose="020B0604020202020204" pitchFamily="34" charset="0"/>
                <a:ea typeface="Calibri"/>
                <a:cs typeface="Arial" panose="020B0604020202020204" pitchFamily="34" charset="0"/>
                <a:sym typeface="Calibri"/>
              </a:rPr>
              <a:t> </a:t>
            </a:r>
            <a:r>
              <a:rPr lang="en-GB" sz="1400" b="1" dirty="0" err="1">
                <a:solidFill>
                  <a:schemeClr val="bg1"/>
                </a:solidFill>
                <a:latin typeface="Arial" panose="020B0604020202020204" pitchFamily="34" charset="0"/>
                <a:ea typeface="Calibri"/>
                <a:cs typeface="Arial" panose="020B0604020202020204" pitchFamily="34" charset="0"/>
                <a:sym typeface="Calibri"/>
              </a:rPr>
              <a:t>شكل</a:t>
            </a:r>
            <a:r>
              <a:rPr lang="en-GB" sz="1400" b="1" dirty="0">
                <a:solidFill>
                  <a:schemeClr val="bg1"/>
                </a:solidFill>
                <a:latin typeface="Arial" panose="020B0604020202020204" pitchFamily="34" charset="0"/>
                <a:ea typeface="Calibri"/>
                <a:cs typeface="Arial" panose="020B0604020202020204" pitchFamily="34" charset="0"/>
                <a:sym typeface="Calibri"/>
              </a:rPr>
              <a:t> </a:t>
            </a:r>
            <a:r>
              <a:rPr lang="en-GB" sz="1400" b="1" dirty="0" err="1">
                <a:solidFill>
                  <a:schemeClr val="bg1"/>
                </a:solidFill>
                <a:latin typeface="Arial" panose="020B0604020202020204" pitchFamily="34" charset="0"/>
                <a:ea typeface="Calibri"/>
                <a:cs typeface="Arial" panose="020B0604020202020204" pitchFamily="34" charset="0"/>
                <a:sym typeface="Calibri"/>
              </a:rPr>
              <a:t>مقطع</a:t>
            </a:r>
            <a:r>
              <a:rPr lang="en-GB" sz="1400" b="1" dirty="0">
                <a:solidFill>
                  <a:schemeClr val="bg1"/>
                </a:solidFill>
                <a:latin typeface="Arial" panose="020B0604020202020204" pitchFamily="34" charset="0"/>
                <a:ea typeface="Calibri"/>
                <a:cs typeface="Arial" panose="020B0604020202020204" pitchFamily="34" charset="0"/>
                <a:sym typeface="Calibri"/>
              </a:rPr>
              <a:t> </a:t>
            </a:r>
            <a:r>
              <a:rPr lang="en-GB" sz="1400" b="1" dirty="0" err="1">
                <a:solidFill>
                  <a:schemeClr val="bg1"/>
                </a:solidFill>
                <a:latin typeface="Arial" panose="020B0604020202020204" pitchFamily="34" charset="0"/>
                <a:ea typeface="Calibri"/>
                <a:cs typeface="Arial" panose="020B0604020202020204" pitchFamily="34" charset="0"/>
                <a:sym typeface="Calibri"/>
              </a:rPr>
              <a:t>على</a:t>
            </a:r>
            <a:r>
              <a:rPr lang="en-GB" sz="1400" b="1" dirty="0">
                <a:solidFill>
                  <a:schemeClr val="bg1"/>
                </a:solidFill>
                <a:latin typeface="Arial" panose="020B0604020202020204" pitchFamily="34" charset="0"/>
                <a:ea typeface="Calibri"/>
                <a:cs typeface="Arial" panose="020B0604020202020204" pitchFamily="34" charset="0"/>
                <a:sym typeface="Calibri"/>
              </a:rPr>
              <a:t> </a:t>
            </a:r>
            <a:r>
              <a:rPr lang="en-GB" sz="1400" b="1" dirty="0" err="1">
                <a:solidFill>
                  <a:schemeClr val="bg1"/>
                </a:solidFill>
                <a:latin typeface="Arial" panose="020B0604020202020204" pitchFamily="34" charset="0"/>
                <a:ea typeface="Calibri"/>
                <a:cs typeface="Arial" panose="020B0604020202020204" pitchFamily="34" charset="0"/>
                <a:sym typeface="Calibri"/>
              </a:rPr>
              <a:t>شكل</a:t>
            </a:r>
            <a:r>
              <a:rPr lang="en-GB" sz="1400" b="1" dirty="0">
                <a:solidFill>
                  <a:schemeClr val="bg1"/>
                </a:solidFill>
                <a:latin typeface="Arial" panose="020B0604020202020204" pitchFamily="34" charset="0"/>
                <a:ea typeface="Calibri"/>
                <a:cs typeface="Arial" panose="020B0604020202020204" pitchFamily="34" charset="0"/>
                <a:sym typeface="Calibri"/>
              </a:rPr>
              <a:t> </a:t>
            </a:r>
            <a:r>
              <a:rPr lang="en-GB" sz="1400" b="1" dirty="0" err="1">
                <a:solidFill>
                  <a:schemeClr val="bg1"/>
                </a:solidFill>
                <a:latin typeface="Arial" panose="020B0604020202020204" pitchFamily="34" charset="0"/>
                <a:ea typeface="Calibri"/>
                <a:cs typeface="Arial" panose="020B0604020202020204" pitchFamily="34" charset="0"/>
                <a:sym typeface="Calibri"/>
              </a:rPr>
              <a:t>حرف</a:t>
            </a:r>
            <a:r>
              <a:rPr lang="en-GB" sz="1400" b="1" dirty="0">
                <a:solidFill>
                  <a:schemeClr val="bg1"/>
                </a:solidFill>
                <a:latin typeface="Arial" panose="020B0604020202020204" pitchFamily="34" charset="0"/>
                <a:ea typeface="Calibri"/>
                <a:cs typeface="Arial" panose="020B0604020202020204" pitchFamily="34" charset="0"/>
                <a:sym typeface="Calibri"/>
              </a:rPr>
              <a:t> T </a:t>
            </a:r>
            <a:r>
              <a:rPr lang="ar-LB" sz="1400" b="1" dirty="0">
                <a:solidFill>
                  <a:schemeClr val="bg1"/>
                </a:solidFill>
                <a:latin typeface="Arial" panose="020B0604020202020204" pitchFamily="34" charset="0"/>
                <a:ea typeface="Calibri"/>
                <a:cs typeface="Arial" panose="020B0604020202020204" pitchFamily="34" charset="0"/>
                <a:sym typeface="Calibri"/>
              </a:rPr>
              <a:t> </a:t>
            </a:r>
            <a:r>
              <a:rPr lang="en-GB" sz="1400" dirty="0" err="1">
                <a:solidFill>
                  <a:schemeClr val="bg1"/>
                </a:solidFill>
                <a:latin typeface="Arial" panose="020B0604020202020204" pitchFamily="34" charset="0"/>
                <a:ea typeface="Calibri"/>
                <a:cs typeface="Arial" panose="020B0604020202020204" pitchFamily="34" charset="0"/>
                <a:sym typeface="Calibri"/>
              </a:rPr>
              <a:t>مما</a:t>
            </a:r>
            <a:r>
              <a:rPr lang="en-GB" sz="1400" dirty="0">
                <a:solidFill>
                  <a:schemeClr val="bg1"/>
                </a:solidFill>
                <a:latin typeface="Arial" panose="020B0604020202020204" pitchFamily="34" charset="0"/>
                <a:ea typeface="Calibri"/>
                <a:cs typeface="Arial" panose="020B0604020202020204" pitchFamily="34" charset="0"/>
                <a:sym typeface="Calibri"/>
              </a:rPr>
              <a:t> </a:t>
            </a:r>
            <a:r>
              <a:rPr lang="en-GB" sz="1400" dirty="0" err="1">
                <a:solidFill>
                  <a:schemeClr val="bg1"/>
                </a:solidFill>
                <a:latin typeface="Arial" panose="020B0604020202020204" pitchFamily="34" charset="0"/>
                <a:ea typeface="Calibri"/>
                <a:cs typeface="Arial" panose="020B0604020202020204" pitchFamily="34" charset="0"/>
                <a:sym typeface="Calibri"/>
              </a:rPr>
              <a:t>يجعله</a:t>
            </a:r>
            <a:r>
              <a:rPr lang="en-GB" sz="1400" dirty="0">
                <a:solidFill>
                  <a:schemeClr val="bg1"/>
                </a:solidFill>
                <a:latin typeface="Arial" panose="020B0604020202020204" pitchFamily="34" charset="0"/>
                <a:ea typeface="Calibri"/>
                <a:cs typeface="Arial" panose="020B0604020202020204" pitchFamily="34" charset="0"/>
                <a:sym typeface="Calibri"/>
              </a:rPr>
              <a:t> </a:t>
            </a:r>
            <a:r>
              <a:rPr lang="en-GB" sz="1400" dirty="0" err="1">
                <a:solidFill>
                  <a:schemeClr val="bg1"/>
                </a:solidFill>
                <a:latin typeface="Arial" panose="020B0604020202020204" pitchFamily="34" charset="0"/>
                <a:ea typeface="Calibri"/>
                <a:cs typeface="Arial" panose="020B0604020202020204" pitchFamily="34" charset="0"/>
                <a:sym typeface="Calibri"/>
              </a:rPr>
              <a:t>قوياً</a:t>
            </a:r>
            <a:endParaRPr lang="en-US" sz="1400" dirty="0">
              <a:solidFill>
                <a:schemeClr val="bg1"/>
              </a:solidFill>
              <a:latin typeface="Arial" panose="020B0604020202020204" pitchFamily="34" charset="0"/>
              <a:cs typeface="Arial" panose="020B0604020202020204" pitchFamily="34" charset="0"/>
            </a:endParaRPr>
          </a:p>
          <a:p>
            <a:pPr algn="r" rtl="1"/>
            <a:br>
              <a:rPr lang="en-US" sz="1400" dirty="0">
                <a:latin typeface="Arial" panose="020B0604020202020204" pitchFamily="34" charset="0"/>
                <a:cs typeface="Arial" panose="020B0604020202020204" pitchFamily="34" charset="0"/>
                <a:sym typeface="Calibri"/>
              </a:rPr>
            </a:br>
            <a:endParaRPr lang="en-US" sz="1400" dirty="0">
              <a:solidFill>
                <a:schemeClr val="bg1"/>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EF7DA325-9EC1-C15E-77FA-5538102C2F52}"/>
              </a:ext>
            </a:extLst>
          </p:cNvPr>
          <p:cNvSpPr txBox="1"/>
          <p:nvPr/>
        </p:nvSpPr>
        <p:spPr>
          <a:xfrm>
            <a:off x="4470204" y="8530795"/>
            <a:ext cx="2249760" cy="1169551"/>
          </a:xfrm>
          <a:prstGeom prst="rect">
            <a:avLst/>
          </a:prstGeom>
          <a:noFill/>
        </p:spPr>
        <p:txBody>
          <a:bodyPr wrap="square" lIns="91440" tIns="45720" rIns="91440" bIns="45720" anchor="t">
            <a:spAutoFit/>
          </a:bodyPr>
          <a:lstStyle/>
          <a:p>
            <a:pPr algn="r" rtl="1"/>
            <a:r>
              <a:rPr lang="ar-LB" sz="1400" dirty="0">
                <a:solidFill>
                  <a:schemeClr val="bg1"/>
                </a:solidFill>
                <a:latin typeface="Arial" panose="020B0604020202020204" pitchFamily="34" charset="0"/>
                <a:ea typeface="Calibri"/>
                <a:cs typeface="Arial" panose="020B0604020202020204" pitchFamily="34" charset="0"/>
                <a:sym typeface="Calibri"/>
              </a:rPr>
              <a:t>يجب شد القماش المشمع بإحكام للحفاظ على الشكل المربع للهيكل، بدون المبالغة في شد الأحكام   لدرجة تقوس الخشب</a:t>
            </a:r>
            <a:r>
              <a:rPr lang="en-US" sz="1400" dirty="0">
                <a:solidFill>
                  <a:schemeClr val="bg1"/>
                </a:solidFill>
                <a:latin typeface="Arial" panose="020B0604020202020204" pitchFamily="34" charset="0"/>
                <a:ea typeface="Calibri"/>
                <a:cs typeface="Arial" panose="020B0604020202020204" pitchFamily="34" charset="0"/>
                <a:sym typeface="Calibri"/>
              </a:rPr>
              <a:t>.</a:t>
            </a:r>
            <a:br>
              <a:rPr lang="en-US" sz="1400" dirty="0">
                <a:latin typeface="Arial" panose="020B0604020202020204" pitchFamily="34" charset="0"/>
                <a:cs typeface="Arial" panose="020B0604020202020204" pitchFamily="34" charset="0"/>
                <a:sym typeface="Calibri"/>
              </a:rPr>
            </a:br>
            <a:endParaRPr lang="en-US" sz="1400" dirty="0">
              <a:solidFill>
                <a:schemeClr val="bg1"/>
              </a:solidFill>
              <a:latin typeface="Arial" panose="020B0604020202020204" pitchFamily="34" charset="0"/>
              <a:cs typeface="Arial" panose="020B0604020202020204" pitchFamily="34" charset="0"/>
            </a:endParaRPr>
          </a:p>
        </p:txBody>
      </p:sp>
      <p:sp>
        <p:nvSpPr>
          <p:cNvPr id="64" name="Google Shape;121;g34b1dca1029_0_53">
            <a:extLst>
              <a:ext uri="{FF2B5EF4-FFF2-40B4-BE49-F238E27FC236}">
                <a16:creationId xmlns:a16="http://schemas.microsoft.com/office/drawing/2014/main" id="{72CF9221-ECA7-7007-43E0-6F21ACBA74C0}"/>
              </a:ext>
            </a:extLst>
          </p:cNvPr>
          <p:cNvSpPr txBox="1"/>
          <p:nvPr/>
        </p:nvSpPr>
        <p:spPr>
          <a:xfrm rot="16200000">
            <a:off x="4627262" y="7418931"/>
            <a:ext cx="800584" cy="46162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dirty="0">
                <a:solidFill>
                  <a:schemeClr val="bg1"/>
                </a:solidFill>
                <a:latin typeface="Arial" panose="020B0604020202020204" pitchFamily="34" charset="0"/>
                <a:ea typeface="Calibri"/>
                <a:cs typeface="Arial" panose="020B0604020202020204" pitchFamily="34" charset="0"/>
                <a:sym typeface="Calibri"/>
              </a:rPr>
              <a:t>٢٫٥ </a:t>
            </a:r>
            <a:r>
              <a:rPr lang="en-GB" sz="1200" dirty="0" err="1">
                <a:solidFill>
                  <a:schemeClr val="bg1"/>
                </a:solidFill>
                <a:latin typeface="Arial" panose="020B0604020202020204" pitchFamily="34" charset="0"/>
                <a:ea typeface="Calibri"/>
                <a:cs typeface="Arial" panose="020B0604020202020204" pitchFamily="34" charset="0"/>
                <a:sym typeface="Calibri"/>
              </a:rPr>
              <a:t>سم</a:t>
            </a:r>
            <a:endParaRPr lang="en-US" dirty="0">
              <a:solidFill>
                <a:schemeClr val="bg1"/>
              </a:solidFill>
              <a:latin typeface="Arial" panose="020B0604020202020204" pitchFamily="34" charset="0"/>
              <a:cs typeface="Arial" panose="020B0604020202020204" pitchFamily="34" charset="0"/>
              <a:sym typeface="Calibri"/>
            </a:endParaRPr>
          </a:p>
          <a:p>
            <a:pPr marL="0" marR="0" lvl="0" indent="0" algn="r" rtl="1">
              <a:spcBef>
                <a:spcPts val="0"/>
              </a:spcBef>
              <a:spcAft>
                <a:spcPts val="0"/>
              </a:spcAft>
              <a:buNone/>
            </a:pPr>
            <a:endParaRPr lang="en-GB" sz="1200" b="1" dirty="0">
              <a:solidFill>
                <a:schemeClr val="bg1"/>
              </a:solidFill>
              <a:latin typeface="Arial" panose="020B0604020202020204" pitchFamily="34" charset="0"/>
              <a:ea typeface="Calibri"/>
              <a:cs typeface="Arial" panose="020B0604020202020204" pitchFamily="34" charset="0"/>
            </a:endParaRPr>
          </a:p>
        </p:txBody>
      </p:sp>
      <p:cxnSp>
        <p:nvCxnSpPr>
          <p:cNvPr id="72" name="Google Shape;141;g33c391d3f5e_2_7">
            <a:extLst>
              <a:ext uri="{FF2B5EF4-FFF2-40B4-BE49-F238E27FC236}">
                <a16:creationId xmlns:a16="http://schemas.microsoft.com/office/drawing/2014/main" id="{BB10BB30-81B9-980B-0E9D-746AA6795050}"/>
              </a:ext>
            </a:extLst>
          </p:cNvPr>
          <p:cNvCxnSpPr/>
          <p:nvPr/>
        </p:nvCxnSpPr>
        <p:spPr>
          <a:xfrm>
            <a:off x="203257" y="3662729"/>
            <a:ext cx="6509121" cy="0"/>
          </a:xfrm>
          <a:prstGeom prst="straightConnector1">
            <a:avLst/>
          </a:prstGeom>
          <a:ln w="19050">
            <a:solidFill>
              <a:srgbClr val="042433"/>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Google Shape;100;g33c391d3f5e_2_7">
            <a:extLst>
              <a:ext uri="{FF2B5EF4-FFF2-40B4-BE49-F238E27FC236}">
                <a16:creationId xmlns:a16="http://schemas.microsoft.com/office/drawing/2014/main" id="{5DFC7EE9-0B79-BF83-BD34-3718E639E62E}"/>
              </a:ext>
            </a:extLst>
          </p:cNvPr>
          <p:cNvSpPr txBox="1"/>
          <p:nvPr/>
        </p:nvSpPr>
        <p:spPr>
          <a:xfrm rot="2088602">
            <a:off x="2327906" y="6932042"/>
            <a:ext cx="651665" cy="276316"/>
          </a:xfrm>
          <a:prstGeom prst="rect">
            <a:avLst/>
          </a:prstGeom>
          <a:noFill/>
          <a:ln>
            <a:noFill/>
          </a:ln>
        </p:spPr>
        <p:txBody>
          <a:bodyPr spcFirstLastPara="1" wrap="square" lIns="90786" tIns="45382" rIns="90786" bIns="45382" anchor="t" anchorCtr="0">
            <a:spAutoFit/>
          </a:bodyPr>
          <a:lstStyle>
            <a:defPPr>
              <a:defRPr lang="en-GB"/>
            </a:defPPr>
            <a:lvl1pPr>
              <a:defRPr sz="907" b="1">
                <a:solidFill>
                  <a:srgbClr val="595959"/>
                </a:solidFill>
                <a:latin typeface="Calibri"/>
                <a:ea typeface="Calibri"/>
                <a:cs typeface="Calibri"/>
              </a:defRPr>
            </a:lvl1pPr>
          </a:lstStyle>
          <a:p>
            <a:pPr algn="r" rtl="1"/>
            <a:r>
              <a:rPr lang="ar-LB" sz="1200" dirty="0">
                <a:solidFill>
                  <a:schemeClr val="accent1"/>
                </a:solidFill>
                <a:latin typeface="Arial" panose="020B0604020202020204" pitchFamily="34" charset="0"/>
                <a:cs typeface="Arial" panose="020B0604020202020204" pitchFamily="34" charset="0"/>
                <a:sym typeface="Calibri"/>
              </a:rPr>
              <a:t>٣</a:t>
            </a:r>
            <a:r>
              <a:rPr lang="ar-LB" sz="1200" dirty="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a:rPr>
              <a:t>٠ </a:t>
            </a:r>
            <a:r>
              <a:rPr lang="en-GB" sz="1200" dirty="0" err="1">
                <a:solidFill>
                  <a:schemeClr val="accent1"/>
                </a:solidFill>
                <a:latin typeface="Arial" panose="020B0604020202020204" pitchFamily="34" charset="0"/>
                <a:cs typeface="Arial" panose="020B0604020202020204" pitchFamily="34" charset="0"/>
                <a:sym typeface="Calibri"/>
              </a:rPr>
              <a:t>سم</a:t>
            </a:r>
            <a:endParaRPr lang="en-US" dirty="0">
              <a:latin typeface="Arial" panose="020B0604020202020204" pitchFamily="34" charset="0"/>
              <a:cs typeface="Arial" panose="020B0604020202020204" pitchFamily="34" charset="0"/>
            </a:endParaRPr>
          </a:p>
        </p:txBody>
      </p:sp>
      <p:sp>
        <p:nvSpPr>
          <p:cNvPr id="25" name="Google Shape;100;g33c391d3f5e_2_7">
            <a:extLst>
              <a:ext uri="{FF2B5EF4-FFF2-40B4-BE49-F238E27FC236}">
                <a16:creationId xmlns:a16="http://schemas.microsoft.com/office/drawing/2014/main" id="{6A4DC814-C63D-6694-361B-888CF21321E5}"/>
              </a:ext>
            </a:extLst>
          </p:cNvPr>
          <p:cNvSpPr txBox="1"/>
          <p:nvPr/>
        </p:nvSpPr>
        <p:spPr>
          <a:xfrm rot="2088602">
            <a:off x="5935954" y="2181246"/>
            <a:ext cx="651665" cy="276316"/>
          </a:xfrm>
          <a:prstGeom prst="rect">
            <a:avLst/>
          </a:prstGeom>
          <a:noFill/>
          <a:ln>
            <a:noFill/>
          </a:ln>
        </p:spPr>
        <p:txBody>
          <a:bodyPr spcFirstLastPara="1" wrap="square" lIns="90786" tIns="45382" rIns="90786" bIns="45382" anchor="t" anchorCtr="0">
            <a:spAutoFit/>
          </a:bodyPr>
          <a:lstStyle>
            <a:defPPr>
              <a:defRPr lang="en-GB"/>
            </a:defPPr>
            <a:lvl1pPr>
              <a:defRPr sz="907" b="1">
                <a:solidFill>
                  <a:srgbClr val="595959"/>
                </a:solidFill>
                <a:latin typeface="Calibri"/>
                <a:ea typeface="Calibri"/>
                <a:cs typeface="Calibri"/>
              </a:defRPr>
            </a:lvl1pPr>
          </a:lstStyle>
          <a:p>
            <a:pPr algn="r" rtl="1"/>
            <a:r>
              <a:rPr lang="en-GB" sz="1200" dirty="0">
                <a:solidFill>
                  <a:schemeClr val="accent1"/>
                </a:solidFill>
                <a:latin typeface="Arial" panose="020B0604020202020204" pitchFamily="34" charset="0"/>
                <a:cs typeface="Arial" panose="020B0604020202020204" pitchFamily="34" charset="0"/>
                <a:sym typeface="Calibri"/>
              </a:rPr>
              <a:t> ٣</a:t>
            </a:r>
            <a:r>
              <a:rPr lang="en-GB" sz="1200" dirty="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a:rPr>
              <a:t>٠</a:t>
            </a:r>
            <a:r>
              <a:rPr lang="en-GB" sz="1200" dirty="0">
                <a:solidFill>
                  <a:schemeClr val="accent1"/>
                </a:solidFill>
                <a:latin typeface="Arial" panose="020B0604020202020204" pitchFamily="34" charset="0"/>
                <a:cs typeface="Arial" panose="020B0604020202020204" pitchFamily="34" charset="0"/>
                <a:sym typeface="Calibri"/>
              </a:rPr>
              <a:t> </a:t>
            </a:r>
            <a:r>
              <a:rPr lang="en-GB" sz="1200" dirty="0" err="1">
                <a:solidFill>
                  <a:schemeClr val="accent1"/>
                </a:solidFill>
                <a:latin typeface="Arial" panose="020B0604020202020204" pitchFamily="34" charset="0"/>
                <a:cs typeface="Arial" panose="020B0604020202020204" pitchFamily="34" charset="0"/>
                <a:sym typeface="Calibri"/>
              </a:rPr>
              <a:t>سم</a:t>
            </a:r>
            <a:endParaRPr lang="en-US" dirty="0">
              <a:latin typeface="Arial" panose="020B0604020202020204" pitchFamily="34" charset="0"/>
              <a:cs typeface="Arial" panose="020B0604020202020204" pitchFamily="34" charset="0"/>
            </a:endParaRPr>
          </a:p>
        </p:txBody>
      </p:sp>
      <p:sp>
        <p:nvSpPr>
          <p:cNvPr id="49" name="Google Shape;170;g34b1dca1029_0_53">
            <a:extLst>
              <a:ext uri="{FF2B5EF4-FFF2-40B4-BE49-F238E27FC236}">
                <a16:creationId xmlns:a16="http://schemas.microsoft.com/office/drawing/2014/main" id="{195257C2-9539-54A4-F1A3-EBB5D79EC991}"/>
              </a:ext>
            </a:extLst>
          </p:cNvPr>
          <p:cNvSpPr/>
          <p:nvPr/>
        </p:nvSpPr>
        <p:spPr>
          <a:xfrm>
            <a:off x="190501" y="388435"/>
            <a:ext cx="6532224" cy="525493"/>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LB" b="1" noProof="0" dirty="0">
                <a:solidFill>
                  <a:schemeClr val="bg1"/>
                </a:solidFill>
                <a:latin typeface="Arial" panose="020B0604020202020204" pitchFamily="34" charset="0"/>
                <a:cs typeface="Arial" panose="020B0604020202020204" pitchFamily="34" charset="0"/>
              </a:rPr>
              <a:t>قبل البدء في بناء المأوى، يجب دائمًا تنظيف المنطقة من الحطام والصخور والنباتات، وتسوية الأرض لإنشاء قاعدة مستقرة وآمنة.</a:t>
            </a:r>
          </a:p>
        </p:txBody>
      </p:sp>
      <p:sp>
        <p:nvSpPr>
          <p:cNvPr id="7" name="Google Shape;156;g33c391d3f5e_2_7">
            <a:extLst>
              <a:ext uri="{FF2B5EF4-FFF2-40B4-BE49-F238E27FC236}">
                <a16:creationId xmlns:a16="http://schemas.microsoft.com/office/drawing/2014/main" id="{D3D3E6B6-86BD-D13F-6744-20105D00F933}"/>
              </a:ext>
            </a:extLst>
          </p:cNvPr>
          <p:cNvSpPr txBox="1"/>
          <p:nvPr/>
        </p:nvSpPr>
        <p:spPr>
          <a:xfrm rot="20300825">
            <a:off x="4363179" y="2490240"/>
            <a:ext cx="397735" cy="460983"/>
          </a:xfrm>
          <a:prstGeom prst="rect">
            <a:avLst/>
          </a:prstGeom>
          <a:noFill/>
          <a:ln>
            <a:noFill/>
          </a:ln>
        </p:spPr>
        <p:txBody>
          <a:bodyPr spcFirstLastPara="1" wrap="square" lIns="90786" tIns="45382" rIns="90786" bIns="45382" anchor="t" anchorCtr="0">
            <a:spAutoFit/>
          </a:bodyPr>
          <a:lstStyle/>
          <a:p>
            <a:pPr algn="r" rtl="1"/>
            <a:r>
              <a:rPr lang="en-GB" sz="1200" b="1" dirty="0">
                <a:solidFill>
                  <a:schemeClr val="accent1"/>
                </a:solidFill>
                <a:latin typeface="Arial" panose="020B0604020202020204" pitchFamily="34" charset="0"/>
                <a:ea typeface="+mn-lt"/>
                <a:cs typeface="Arial" panose="020B0604020202020204" pitchFamily="34" charset="0"/>
              </a:rPr>
              <a:t>أ</a:t>
            </a:r>
            <a:endParaRPr lang="en-US" b="1" dirty="0">
              <a:latin typeface="Arial" panose="020B0604020202020204" pitchFamily="34" charset="0"/>
              <a:cs typeface="Arial" panose="020B0604020202020204" pitchFamily="34" charset="0"/>
            </a:endParaRPr>
          </a:p>
          <a:p>
            <a:pPr algn="r" rtl="1"/>
            <a:endParaRPr lang="en-GB" sz="1200" b="1" dirty="0">
              <a:solidFill>
                <a:schemeClr val="accent1"/>
              </a:solidFill>
              <a:latin typeface="Arial" panose="020B0604020202020204" pitchFamily="34" charset="0"/>
              <a:ea typeface="Calibri"/>
              <a:cs typeface="Arial" panose="020B0604020202020204" pitchFamily="34" charset="0"/>
            </a:endParaRPr>
          </a:p>
        </p:txBody>
      </p:sp>
      <p:sp>
        <p:nvSpPr>
          <p:cNvPr id="13" name="Google Shape;156;g33c391d3f5e_2_7">
            <a:extLst>
              <a:ext uri="{FF2B5EF4-FFF2-40B4-BE49-F238E27FC236}">
                <a16:creationId xmlns:a16="http://schemas.microsoft.com/office/drawing/2014/main" id="{714321D9-840F-DE3E-829F-96E17522EDD4}"/>
              </a:ext>
            </a:extLst>
          </p:cNvPr>
          <p:cNvSpPr txBox="1"/>
          <p:nvPr/>
        </p:nvSpPr>
        <p:spPr>
          <a:xfrm rot="20300825">
            <a:off x="5375657" y="1699345"/>
            <a:ext cx="397735" cy="460983"/>
          </a:xfrm>
          <a:prstGeom prst="rect">
            <a:avLst/>
          </a:prstGeom>
          <a:noFill/>
          <a:ln>
            <a:noFill/>
          </a:ln>
        </p:spPr>
        <p:txBody>
          <a:bodyPr spcFirstLastPara="1" wrap="square" lIns="90786" tIns="45382" rIns="90786" bIns="45382" anchor="t" anchorCtr="0">
            <a:spAutoFit/>
          </a:bodyPr>
          <a:lstStyle/>
          <a:p>
            <a:pPr algn="r" rtl="1"/>
            <a:r>
              <a:rPr lang="en-GB" sz="1200" b="1" dirty="0">
                <a:solidFill>
                  <a:schemeClr val="accent1"/>
                </a:solidFill>
                <a:latin typeface="Arial" panose="020B0604020202020204" pitchFamily="34" charset="0"/>
                <a:ea typeface="+mn-lt"/>
                <a:cs typeface="Arial" panose="020B0604020202020204" pitchFamily="34" charset="0"/>
              </a:rPr>
              <a:t>أ</a:t>
            </a:r>
            <a:endParaRPr lang="en-US" b="1" dirty="0">
              <a:latin typeface="Arial" panose="020B0604020202020204" pitchFamily="34" charset="0"/>
              <a:cs typeface="Arial" panose="020B0604020202020204" pitchFamily="34" charset="0"/>
            </a:endParaRPr>
          </a:p>
          <a:p>
            <a:pPr algn="r" rtl="1"/>
            <a:endParaRPr lang="en-GB" sz="1200" b="1" dirty="0">
              <a:solidFill>
                <a:schemeClr val="accent1"/>
              </a:solidFill>
              <a:latin typeface="Arial" panose="020B0604020202020204" pitchFamily="34" charset="0"/>
              <a:ea typeface="Calibri"/>
              <a:cs typeface="Arial" panose="020B0604020202020204" pitchFamily="34" charset="0"/>
            </a:endParaRPr>
          </a:p>
        </p:txBody>
      </p:sp>
      <p:sp>
        <p:nvSpPr>
          <p:cNvPr id="4" name="Google Shape;368;p16">
            <a:extLst>
              <a:ext uri="{FF2B5EF4-FFF2-40B4-BE49-F238E27FC236}">
                <a16:creationId xmlns:a16="http://schemas.microsoft.com/office/drawing/2014/main" id="{FEA5F7F3-0FA2-DBC1-C796-6A8045A128CE}"/>
              </a:ext>
            </a:extLst>
          </p:cNvPr>
          <p:cNvSpPr txBox="1">
            <a:spLocks/>
          </p:cNvSpPr>
          <p:nvPr/>
        </p:nvSpPr>
        <p:spPr>
          <a:xfrm>
            <a:off x="28408" y="9379087"/>
            <a:ext cx="844496" cy="516277"/>
          </a:xfrm>
          <a:prstGeom prst="rect">
            <a:avLst/>
          </a:prstGeom>
        </p:spPr>
        <p:txBody>
          <a:bodyPr spcFirstLastPara="1" vert="horz" wrap="square" lIns="90786" tIns="45382" rIns="90786" bIns="45382" rtlCol="0" anchor="ctr" anchorCtr="0">
            <a:normAutofit/>
          </a:bodyPr>
          <a:lstStyle>
            <a:defPPr>
              <a:defRPr lang="en-GB"/>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LB" dirty="0">
                <a:latin typeface="Calibri" panose="020F0502020204030204" pitchFamily="34" charset="0"/>
                <a:ea typeface="Calibri" panose="020F0502020204030204" pitchFamily="34" charset="0"/>
              </a:rPr>
              <a:t>- صفحة</a:t>
            </a:r>
            <a:r>
              <a:rPr lang="en-US" dirty="0">
                <a:latin typeface="Calibri" panose="020F0502020204030204" pitchFamily="34" charset="0"/>
                <a:ea typeface="Calibri" panose="020F0502020204030204" pitchFamily="34" charset="0"/>
              </a:rPr>
              <a:t> ٥ </a:t>
            </a:r>
            <a:r>
              <a:rPr lang="ar-LB" dirty="0">
                <a:latin typeface="Calibri" panose="020F0502020204030204" pitchFamily="34" charset="0"/>
                <a:ea typeface="Calibri" panose="020F0502020204030204" pitchFamily="34" charset="0"/>
              </a:rPr>
              <a:t>-</a:t>
            </a:r>
          </a:p>
        </p:txBody>
      </p:sp>
      <p:sp>
        <p:nvSpPr>
          <p:cNvPr id="14" name="Google Shape;101;g33c391d3f5e_2_7">
            <a:extLst>
              <a:ext uri="{FF2B5EF4-FFF2-40B4-BE49-F238E27FC236}">
                <a16:creationId xmlns:a16="http://schemas.microsoft.com/office/drawing/2014/main" id="{A6950966-ACB4-E76D-156D-DD7C9DADAF2C}"/>
              </a:ext>
            </a:extLst>
          </p:cNvPr>
          <p:cNvSpPr txBox="1"/>
          <p:nvPr/>
        </p:nvSpPr>
        <p:spPr>
          <a:xfrm rot="2390479">
            <a:off x="5367579" y="1293272"/>
            <a:ext cx="982012" cy="460983"/>
          </a:xfrm>
          <a:prstGeom prst="rect">
            <a:avLst/>
          </a:prstGeom>
          <a:noFill/>
          <a:ln>
            <a:noFill/>
          </a:ln>
        </p:spPr>
        <p:txBody>
          <a:bodyPr spcFirstLastPara="1" wrap="square" lIns="90786" tIns="45382" rIns="90786" bIns="45382" anchor="t" anchorCtr="0">
            <a:spAutoFit/>
          </a:bodyPr>
          <a:lstStyle/>
          <a:p>
            <a:pPr algn="r" rtl="1"/>
            <a:r>
              <a:rPr lang="en-GB" sz="1200" b="1" dirty="0">
                <a:solidFill>
                  <a:schemeClr val="accent1"/>
                </a:solidFill>
                <a:latin typeface="Arial" panose="020B0604020202020204" pitchFamily="34" charset="0"/>
                <a:ea typeface="+mn-lt"/>
                <a:cs typeface="Arial" panose="020B0604020202020204" pitchFamily="34" charset="0"/>
                <a:sym typeface="Calibri"/>
              </a:rPr>
              <a:t>أ= ٢٫٤ م</a:t>
            </a:r>
            <a:endParaRPr lang="en-US" b="1" dirty="0">
              <a:solidFill>
                <a:schemeClr val="accent1"/>
              </a:solidFill>
              <a:latin typeface="Arial" panose="020B0604020202020204" pitchFamily="34" charset="0"/>
              <a:cs typeface="Arial" panose="020B0604020202020204" pitchFamily="34" charset="0"/>
              <a:sym typeface="Calibri"/>
            </a:endParaRPr>
          </a:p>
          <a:p>
            <a:pPr algn="r" rtl="1"/>
            <a:endParaRPr lang="en-GB" sz="1200" b="1" dirty="0">
              <a:solidFill>
                <a:schemeClr val="accent1"/>
              </a:solidFill>
              <a:latin typeface="Arial" panose="020B0604020202020204" pitchFamily="34" charset="0"/>
              <a:ea typeface="Calibri"/>
              <a:cs typeface="Arial" panose="020B0604020202020204" pitchFamily="34" charset="0"/>
            </a:endParaRPr>
          </a:p>
        </p:txBody>
      </p:sp>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BABC5-A12D-F9AC-5C4F-DC4B7DECC4B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D15D2C-2EAE-F279-05EE-573EE208BBA5}"/>
              </a:ext>
            </a:extLst>
          </p:cNvPr>
          <p:cNvGraphicFramePr>
            <a:graphicFrameLocks noGrp="1"/>
          </p:cNvGraphicFramePr>
          <p:nvPr>
            <p:extLst>
              <p:ext uri="{D42A27DB-BD31-4B8C-83A1-F6EECF244321}">
                <p14:modId xmlns:p14="http://schemas.microsoft.com/office/powerpoint/2010/main" val="2638719956"/>
              </p:ext>
            </p:extLst>
          </p:nvPr>
        </p:nvGraphicFramePr>
        <p:xfrm>
          <a:off x="5201695" y="515797"/>
          <a:ext cx="1526452" cy="963668"/>
        </p:xfrm>
        <a:graphic>
          <a:graphicData uri="http://schemas.openxmlformats.org/drawingml/2006/table">
            <a:tbl>
              <a:tblPr firstRow="1" bandRow="1">
                <a:tableStyleId>{69012ECD-51FC-41F1-AA8D-1B2483CD663E}</a:tableStyleId>
              </a:tblPr>
              <a:tblGrid>
                <a:gridCol w="1526452">
                  <a:extLst>
                    <a:ext uri="{9D8B030D-6E8A-4147-A177-3AD203B41FA5}">
                      <a16:colId xmlns:a16="http://schemas.microsoft.com/office/drawing/2014/main" val="1029741935"/>
                    </a:ext>
                  </a:extLst>
                </a:gridCol>
              </a:tblGrid>
              <a:tr h="502964">
                <a:tc>
                  <a:txBody>
                    <a:bodyPr/>
                    <a:lstStyle/>
                    <a:p>
                      <a:pPr lvl="0" algn="r" rtl="1">
                        <a:buNone/>
                      </a:pPr>
                      <a:r>
                        <a:rPr lang="en-US" sz="1400" b="1" i="0" u="none" strike="noStrike" noProof="0" dirty="0" err="1">
                          <a:cs typeface="+mn-cs"/>
                        </a:rPr>
                        <a:t>حجم</a:t>
                      </a:r>
                      <a:r>
                        <a:rPr lang="en-US" sz="1400" b="1" i="0" u="none" strike="noStrike" noProof="0" dirty="0">
                          <a:cs typeface="+mn-cs"/>
                        </a:rPr>
                        <a:t> </a:t>
                      </a:r>
                      <a:r>
                        <a:rPr lang="en-US" sz="1400" b="1" i="0" u="none" strike="noStrike" noProof="0" dirty="0" err="1">
                          <a:cs typeface="+mn-cs"/>
                        </a:rPr>
                        <a:t>الأسرة</a:t>
                      </a:r>
                      <a:r>
                        <a:rPr lang="en-US" sz="1400" b="1" i="0" u="none" strike="noStrike" noProof="0" dirty="0">
                          <a:cs typeface="+mn-cs"/>
                        </a:rPr>
                        <a:t> </a:t>
                      </a:r>
                      <a:r>
                        <a:rPr lang="ar-LB" sz="1400" b="1" i="0" u="none" strike="noStrike" noProof="0" dirty="0">
                          <a:cs typeface="+mn-cs"/>
                        </a:rPr>
                        <a:t>(</a:t>
                      </a:r>
                      <a:r>
                        <a:rPr lang="en-US" sz="1400" b="1" i="0" u="none" strike="noStrike" noProof="0" dirty="0" err="1">
                          <a:cs typeface="+mn-cs"/>
                        </a:rPr>
                        <a:t>عدد</a:t>
                      </a:r>
                      <a:r>
                        <a:rPr lang="en-US" sz="1400" b="1" i="0" u="none" strike="noStrike" noProof="0" dirty="0">
                          <a:cs typeface="+mn-cs"/>
                        </a:rPr>
                        <a:t> </a:t>
                      </a:r>
                      <a:r>
                        <a:rPr lang="en-US" sz="1400" b="1" i="0" u="none" strike="noStrike" noProof="0" dirty="0" err="1">
                          <a:cs typeface="+mn-cs"/>
                        </a:rPr>
                        <a:t>الأشخاص</a:t>
                      </a:r>
                      <a:r>
                        <a:rPr lang="ar-LB" sz="1400" b="1" i="0" u="none" strike="noStrike" noProof="0" dirty="0">
                          <a:cs typeface="+mn-cs"/>
                        </a:rPr>
                        <a:t>)</a:t>
                      </a:r>
                      <a:endParaRPr lang="en-US" b="1" dirty="0">
                        <a:cs typeface="+mn-cs"/>
                      </a:endParaRPr>
                    </a:p>
                  </a:txBody>
                  <a:tcPr/>
                </a:tc>
                <a:extLst>
                  <a:ext uri="{0D108BD9-81ED-4DB2-BD59-A6C34878D82A}">
                    <a16:rowId xmlns:a16="http://schemas.microsoft.com/office/drawing/2014/main" val="1968999540"/>
                  </a:ext>
                </a:extLst>
              </a:tr>
              <a:tr h="445508">
                <a:tc>
                  <a:txBody>
                    <a:bodyPr/>
                    <a:lstStyle/>
                    <a:p>
                      <a:pPr lvl="0" algn="ctr">
                        <a:buNone/>
                      </a:pPr>
                      <a:r>
                        <a:rPr lang="en-US" sz="1400" b="0" i="0" u="none" strike="noStrike" noProof="0" dirty="0"/>
                        <a:t>٥</a:t>
                      </a:r>
                      <a:endParaRPr lang="en-US" dirty="0"/>
                    </a:p>
                  </a:txBody>
                  <a:tcPr/>
                </a:tc>
                <a:extLst>
                  <a:ext uri="{0D108BD9-81ED-4DB2-BD59-A6C34878D82A}">
                    <a16:rowId xmlns:a16="http://schemas.microsoft.com/office/drawing/2014/main" val="3460117506"/>
                  </a:ext>
                </a:extLst>
              </a:tr>
            </a:tbl>
          </a:graphicData>
        </a:graphic>
      </p:graphicFrame>
      <p:graphicFrame>
        <p:nvGraphicFramePr>
          <p:cNvPr id="7" name="Table 6">
            <a:extLst>
              <a:ext uri="{FF2B5EF4-FFF2-40B4-BE49-F238E27FC236}">
                <a16:creationId xmlns:a16="http://schemas.microsoft.com/office/drawing/2014/main" id="{F04041A6-4F76-93F5-C5F1-302C761ED47B}"/>
              </a:ext>
            </a:extLst>
          </p:cNvPr>
          <p:cNvGraphicFramePr>
            <a:graphicFrameLocks noGrp="1"/>
          </p:cNvGraphicFramePr>
          <p:nvPr>
            <p:extLst>
              <p:ext uri="{D42A27DB-BD31-4B8C-83A1-F6EECF244321}">
                <p14:modId xmlns:p14="http://schemas.microsoft.com/office/powerpoint/2010/main" val="1625905777"/>
              </p:ext>
            </p:extLst>
          </p:nvPr>
        </p:nvGraphicFramePr>
        <p:xfrm>
          <a:off x="5201695" y="1482884"/>
          <a:ext cx="1503905" cy="811268"/>
        </p:xfrm>
        <a:graphic>
          <a:graphicData uri="http://schemas.openxmlformats.org/drawingml/2006/table">
            <a:tbl>
              <a:tblPr firstRow="1" bandRow="1">
                <a:tableStyleId>{69012ECD-51FC-41F1-AA8D-1B2483CD663E}</a:tableStyleId>
              </a:tblPr>
              <a:tblGrid>
                <a:gridCol w="1503905">
                  <a:extLst>
                    <a:ext uri="{9D8B030D-6E8A-4147-A177-3AD203B41FA5}">
                      <a16:colId xmlns:a16="http://schemas.microsoft.com/office/drawing/2014/main" val="1697736210"/>
                    </a:ext>
                  </a:extLst>
                </a:gridCol>
              </a:tblGrid>
              <a:tr h="327289">
                <a:tc>
                  <a:txBody>
                    <a:bodyPr/>
                    <a:lstStyle/>
                    <a:p>
                      <a:pPr lvl="0" algn="r" rtl="1">
                        <a:buNone/>
                      </a:pPr>
                      <a:r>
                        <a:rPr lang="en-US" sz="1400" b="1" i="0" u="none" strike="noStrike" noProof="0" dirty="0" err="1">
                          <a:latin typeface="Arial" panose="020B0604020202020204" pitchFamily="34" charset="0"/>
                          <a:cs typeface="Arial" panose="020B0604020202020204" pitchFamily="34" charset="0"/>
                        </a:rPr>
                        <a:t>مساحة</a:t>
                      </a:r>
                      <a:r>
                        <a:rPr lang="en-US" sz="1400" b="1" i="0" u="none" strike="noStrike" noProof="0" dirty="0">
                          <a:latin typeface="Arial" panose="020B0604020202020204" pitchFamily="34" charset="0"/>
                          <a:cs typeface="Arial" panose="020B0604020202020204" pitchFamily="34" charset="0"/>
                        </a:rPr>
                        <a:t> </a:t>
                      </a:r>
                      <a:r>
                        <a:rPr lang="en-US" sz="1400" b="1" i="0" u="none" strike="noStrike" noProof="0" dirty="0" err="1">
                          <a:latin typeface="Arial" panose="020B0604020202020204" pitchFamily="34" charset="0"/>
                          <a:cs typeface="Arial" panose="020B0604020202020204" pitchFamily="34" charset="0"/>
                        </a:rPr>
                        <a:t>المأوى</a:t>
                      </a:r>
                      <a:r>
                        <a:rPr lang="en-US" sz="1400" b="1" i="0" u="none" strike="noStrike" noProof="0" dirty="0">
                          <a:latin typeface="Arial" panose="020B0604020202020204" pitchFamily="34" charset="0"/>
                          <a:cs typeface="Arial" panose="020B0604020202020204" pitchFamily="34" charset="0"/>
                        </a:rPr>
                        <a:t>) </a:t>
                      </a:r>
                      <a:r>
                        <a:rPr lang="en-US" sz="1800" b="0" i="0" u="none" strike="noStrike" noProof="0" dirty="0">
                          <a:latin typeface="Arial" panose="020B0604020202020204" pitchFamily="34" charset="0"/>
                          <a:cs typeface="Arial" panose="020B0604020202020204" pitchFamily="34" charset="0"/>
                        </a:rPr>
                        <a:t>م(²</a:t>
                      </a:r>
                      <a:endParaRPr lang="en-US" b="1" i="0" u="none" strike="noStrike"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9870773"/>
                  </a:ext>
                </a:extLst>
              </a:tr>
              <a:tr h="445508">
                <a:tc>
                  <a:txBody>
                    <a:bodyPr/>
                    <a:lstStyle/>
                    <a:p>
                      <a:pPr marL="0" marR="0" lvl="0" indent="0" algn="r" rtl="1">
                        <a:lnSpc>
                          <a:spcPct val="100000"/>
                        </a:lnSpc>
                        <a:spcBef>
                          <a:spcPts val="0"/>
                        </a:spcBef>
                        <a:spcAft>
                          <a:spcPts val="0"/>
                        </a:spcAft>
                        <a:buNone/>
                      </a:pPr>
                      <a:r>
                        <a:rPr lang="en-US" sz="1400" b="0" i="0" u="none" strike="noStrike" noProof="0" dirty="0"/>
                        <a:t>٤٫٨×٣٫٦ = ١٧٫٢ م²</a:t>
                      </a:r>
                      <a:endParaRPr lang="en-US" dirty="0"/>
                    </a:p>
                  </a:txBody>
                  <a:tcPr/>
                </a:tc>
                <a:extLst>
                  <a:ext uri="{0D108BD9-81ED-4DB2-BD59-A6C34878D82A}">
                    <a16:rowId xmlns:a16="http://schemas.microsoft.com/office/drawing/2014/main" val="4088340638"/>
                  </a:ext>
                </a:extLst>
              </a:tr>
            </a:tbl>
          </a:graphicData>
        </a:graphic>
      </p:graphicFrame>
      <p:grpSp>
        <p:nvGrpSpPr>
          <p:cNvPr id="143" name="Group 142">
            <a:extLst>
              <a:ext uri="{FF2B5EF4-FFF2-40B4-BE49-F238E27FC236}">
                <a16:creationId xmlns:a16="http://schemas.microsoft.com/office/drawing/2014/main" id="{2EDAD75A-C431-380C-3345-5BE5CBD3B4B7}"/>
              </a:ext>
            </a:extLst>
          </p:cNvPr>
          <p:cNvGrpSpPr/>
          <p:nvPr/>
        </p:nvGrpSpPr>
        <p:grpSpPr>
          <a:xfrm flipH="1">
            <a:off x="643371" y="4523600"/>
            <a:ext cx="5868612" cy="2473380"/>
            <a:chOff x="110837" y="6066173"/>
            <a:chExt cx="6158471" cy="2340762"/>
          </a:xfrm>
        </p:grpSpPr>
        <p:pic>
          <p:nvPicPr>
            <p:cNvPr id="76" name="Picture 75" descr="A white and gold shelf&#10;&#10;AI-generated content may be incorrect.">
              <a:extLst>
                <a:ext uri="{FF2B5EF4-FFF2-40B4-BE49-F238E27FC236}">
                  <a16:creationId xmlns:a16="http://schemas.microsoft.com/office/drawing/2014/main" id="{1AEBC808-7410-CC12-D6C0-EA9AD0ADE1E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93470" y="6258836"/>
              <a:ext cx="1727642" cy="1738411"/>
            </a:xfrm>
            <a:prstGeom prst="rect">
              <a:avLst/>
            </a:prstGeom>
          </p:spPr>
        </p:pic>
        <p:pic>
          <p:nvPicPr>
            <p:cNvPr id="50" name="Picture 49" descr="A white square on a black background&#10;&#10;AI-generated content may be incorrect.">
              <a:extLst>
                <a:ext uri="{FF2B5EF4-FFF2-40B4-BE49-F238E27FC236}">
                  <a16:creationId xmlns:a16="http://schemas.microsoft.com/office/drawing/2014/main" id="{9629CF2B-28FA-2720-7891-DA01ECAEAF9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5400000">
              <a:off x="1963246" y="6317177"/>
              <a:ext cx="1827977" cy="1787686"/>
            </a:xfrm>
            <a:prstGeom prst="rect">
              <a:avLst/>
            </a:prstGeom>
          </p:spPr>
        </p:pic>
        <p:pic>
          <p:nvPicPr>
            <p:cNvPr id="81" name="Picture 80" descr="A screen shot of a white board&#10;&#10;AI-generated content may be incorrect.">
              <a:extLst>
                <a:ext uri="{FF2B5EF4-FFF2-40B4-BE49-F238E27FC236}">
                  <a16:creationId xmlns:a16="http://schemas.microsoft.com/office/drawing/2014/main" id="{0A782DC6-518A-DFB3-9AA1-73EF65FB4029}"/>
                </a:ext>
              </a:extLst>
            </p:cNvPr>
            <p:cNvPicPr>
              <a:picLocks noChangeAspect="1"/>
            </p:cNvPicPr>
            <p:nvPr/>
          </p:nvPicPr>
          <p:blipFill>
            <a:blip r:embed="rId6" cstate="screen">
              <a:extLst>
                <a:ext uri="{28A0092B-C50C-407E-A947-70E740481C1C}">
                  <a14:useLocalDpi xmlns:a14="http://schemas.microsoft.com/office/drawing/2010/main"/>
                </a:ext>
              </a:extLst>
            </a:blip>
            <a:srcRect t="-10043"/>
            <a:stretch/>
          </p:blipFill>
          <p:spPr>
            <a:xfrm>
              <a:off x="219899" y="6136701"/>
              <a:ext cx="1843225" cy="1916774"/>
            </a:xfrm>
            <a:prstGeom prst="rect">
              <a:avLst/>
            </a:prstGeom>
          </p:spPr>
        </p:pic>
        <p:sp>
          <p:nvSpPr>
            <p:cNvPr id="99" name="Google Shape;219;p14">
              <a:extLst>
                <a:ext uri="{FF2B5EF4-FFF2-40B4-BE49-F238E27FC236}">
                  <a16:creationId xmlns:a16="http://schemas.microsoft.com/office/drawing/2014/main" id="{716B0720-578E-38C7-40F0-CD69742F4B2E}"/>
                </a:ext>
              </a:extLst>
            </p:cNvPr>
            <p:cNvSpPr txBox="1"/>
            <p:nvPr/>
          </p:nvSpPr>
          <p:spPr>
            <a:xfrm>
              <a:off x="387210" y="7987126"/>
              <a:ext cx="1523445" cy="261501"/>
            </a:xfrm>
            <a:prstGeom prst="rect">
              <a:avLst/>
            </a:prstGeom>
            <a:noFill/>
            <a:ln>
              <a:noFill/>
            </a:ln>
          </p:spPr>
          <p:txBody>
            <a:bodyPr spcFirstLastPara="1" wrap="square" lIns="90786" tIns="45382" rIns="90786" bIns="45382" anchor="t" anchorCtr="0">
              <a:spAutoFit/>
            </a:bodyPr>
            <a:lstStyle>
              <a:defPPr>
                <a:defRPr lang="en-GB"/>
              </a:defPPr>
              <a:lvl1pPr algn="r" rtl="1">
                <a:defRPr sz="1200" b="1">
                  <a:solidFill>
                    <a:srgbClr val="1155CC"/>
                  </a:solidFill>
                  <a:latin typeface="Calibri"/>
                  <a:ea typeface="Calibri"/>
                  <a:cs typeface="Calibri"/>
                </a:defRPr>
              </a:lvl1pPr>
            </a:lstStyle>
            <a:p>
              <a:r>
                <a:rPr lang="en-GB" dirty="0" err="1">
                  <a:latin typeface="Arial" panose="020B0604020202020204" pitchFamily="34" charset="0"/>
                  <a:cs typeface="Arial" panose="020B0604020202020204" pitchFamily="34" charset="0"/>
                  <a:sym typeface="Calibri"/>
                </a:rPr>
                <a:t>اللوح</a:t>
              </a:r>
              <a:r>
                <a:rPr lang="en-GB" dirty="0">
                  <a:latin typeface="Arial" panose="020B0604020202020204" pitchFamily="34" charset="0"/>
                  <a:cs typeface="Arial" panose="020B0604020202020204" pitchFamily="34" charset="0"/>
                  <a:sym typeface="Calibri"/>
                </a:rPr>
                <a:t> ١ – ٨ </a:t>
              </a:r>
              <a:r>
                <a:rPr lang="en-GB" dirty="0" err="1">
                  <a:latin typeface="Arial" panose="020B0604020202020204" pitchFamily="34" charset="0"/>
                  <a:cs typeface="Arial" panose="020B0604020202020204" pitchFamily="34" charset="0"/>
                  <a:sym typeface="Calibri"/>
                </a:rPr>
                <a:t>قطع</a:t>
              </a: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خشب</a:t>
              </a:r>
              <a:endParaRPr lang="en-US" dirty="0">
                <a:latin typeface="Arial" panose="020B0604020202020204" pitchFamily="34" charset="0"/>
                <a:cs typeface="Arial" panose="020B0604020202020204" pitchFamily="34" charset="0"/>
              </a:endParaRPr>
            </a:p>
          </p:txBody>
        </p:sp>
        <p:sp>
          <p:nvSpPr>
            <p:cNvPr id="100" name="Google Shape;219;p14">
              <a:extLst>
                <a:ext uri="{FF2B5EF4-FFF2-40B4-BE49-F238E27FC236}">
                  <a16:creationId xmlns:a16="http://schemas.microsoft.com/office/drawing/2014/main" id="{AC040076-2E0C-0799-C7A4-47B68130664E}"/>
                </a:ext>
              </a:extLst>
            </p:cNvPr>
            <p:cNvSpPr txBox="1"/>
            <p:nvPr/>
          </p:nvSpPr>
          <p:spPr>
            <a:xfrm>
              <a:off x="2110230" y="7976508"/>
              <a:ext cx="1647635" cy="261501"/>
            </a:xfrm>
            <a:prstGeom prst="rect">
              <a:avLst/>
            </a:prstGeom>
            <a:noFill/>
            <a:ln>
              <a:noFill/>
            </a:ln>
          </p:spPr>
          <p:txBody>
            <a:bodyPr spcFirstLastPara="1" wrap="square" lIns="90786" tIns="45382" rIns="90786" bIns="45382" anchor="t" anchorCtr="0">
              <a:spAutoFit/>
            </a:bodyPr>
            <a:lstStyle>
              <a:defPPr>
                <a:defRPr lang="en-GB"/>
              </a:defPPr>
              <a:lvl1pPr algn="r" rtl="1">
                <a:defRPr sz="1200" b="1">
                  <a:solidFill>
                    <a:srgbClr val="1155CC"/>
                  </a:solidFill>
                  <a:latin typeface="Calibri"/>
                  <a:ea typeface="Calibri"/>
                  <a:cs typeface="Calibri"/>
                </a:defRPr>
              </a:lvl1pPr>
            </a:lstStyle>
            <a:p>
              <a:r>
                <a:rPr lang="en-GB" dirty="0" err="1">
                  <a:latin typeface="Arial" panose="020B0604020202020204" pitchFamily="34" charset="0"/>
                  <a:cs typeface="Arial" panose="020B0604020202020204" pitchFamily="34" charset="0"/>
                  <a:sym typeface="Calibri"/>
                </a:rPr>
                <a:t>اللوح</a:t>
              </a:r>
              <a:r>
                <a:rPr lang="en-GB" dirty="0">
                  <a:latin typeface="Arial" panose="020B0604020202020204" pitchFamily="34" charset="0"/>
                  <a:cs typeface="Arial" panose="020B0604020202020204" pitchFamily="34" charset="0"/>
                  <a:sym typeface="Calibri"/>
                </a:rPr>
                <a:t> ٢ – ٧ </a:t>
              </a:r>
              <a:r>
                <a:rPr lang="en-GB" dirty="0" err="1">
                  <a:latin typeface="Arial" panose="020B0604020202020204" pitchFamily="34" charset="0"/>
                  <a:cs typeface="Arial" panose="020B0604020202020204" pitchFamily="34" charset="0"/>
                  <a:sym typeface="Calibri"/>
                </a:rPr>
                <a:t>قطع</a:t>
              </a: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خشب</a:t>
              </a:r>
              <a:endParaRPr lang="en-US" dirty="0">
                <a:latin typeface="Arial" panose="020B0604020202020204" pitchFamily="34" charset="0"/>
                <a:cs typeface="Arial" panose="020B0604020202020204" pitchFamily="34" charset="0"/>
              </a:endParaRPr>
            </a:p>
          </p:txBody>
        </p:sp>
        <p:sp>
          <p:nvSpPr>
            <p:cNvPr id="101" name="Google Shape;219;p14">
              <a:extLst>
                <a:ext uri="{FF2B5EF4-FFF2-40B4-BE49-F238E27FC236}">
                  <a16:creationId xmlns:a16="http://schemas.microsoft.com/office/drawing/2014/main" id="{6740CAAD-BE6C-54F7-5C8E-145A4B0BA576}"/>
                </a:ext>
              </a:extLst>
            </p:cNvPr>
            <p:cNvSpPr txBox="1"/>
            <p:nvPr/>
          </p:nvSpPr>
          <p:spPr>
            <a:xfrm>
              <a:off x="3950645" y="7970670"/>
              <a:ext cx="2318663" cy="436265"/>
            </a:xfrm>
            <a:prstGeom prst="rect">
              <a:avLst/>
            </a:prstGeom>
            <a:noFill/>
            <a:ln>
              <a:noFill/>
            </a:ln>
          </p:spPr>
          <p:txBody>
            <a:bodyPr spcFirstLastPara="1" wrap="square" lIns="90786" tIns="45382" rIns="90786" bIns="45382" anchor="t" anchorCtr="0">
              <a:spAutoFit/>
            </a:bodyPr>
            <a:lstStyle>
              <a:defPPr>
                <a:defRPr lang="en-GB"/>
              </a:defPPr>
              <a:lvl1pPr>
                <a:defRPr sz="1200" b="1">
                  <a:solidFill>
                    <a:srgbClr val="1155CC"/>
                  </a:solidFill>
                  <a:latin typeface="Calibri"/>
                  <a:ea typeface="Calibri"/>
                  <a:cs typeface="Calibri"/>
                </a:defRPr>
              </a:lvl1pPr>
            </a:lstStyle>
            <a:p>
              <a:pPr algn="r" rtl="1"/>
              <a:r>
                <a:rPr lang="en-GB" dirty="0" err="1">
                  <a:latin typeface="Arial" panose="020B0604020202020204" pitchFamily="34" charset="0"/>
                  <a:cs typeface="Arial" panose="020B0604020202020204" pitchFamily="34" charset="0"/>
                  <a:sym typeface="Calibri"/>
                </a:rPr>
                <a:t>اللوح</a:t>
              </a:r>
              <a:r>
                <a:rPr lang="en-GB" dirty="0">
                  <a:latin typeface="Arial" panose="020B0604020202020204" pitchFamily="34" charset="0"/>
                  <a:cs typeface="Arial" panose="020B0604020202020204" pitchFamily="34" charset="0"/>
                  <a:sym typeface="Calibri"/>
                </a:rPr>
                <a:t> ٣ – </a:t>
              </a:r>
              <a:r>
                <a:rPr lang="en-GB" dirty="0" err="1">
                  <a:latin typeface="Arial" panose="020B0604020202020204" pitchFamily="34" charset="0"/>
                  <a:cs typeface="Arial" panose="020B0604020202020204" pitchFamily="34" charset="0"/>
                  <a:sym typeface="Calibri"/>
                </a:rPr>
                <a:t>لوح</a:t>
              </a: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نافذة</a:t>
              </a:r>
              <a:r>
                <a:rPr lang="en-GB" dirty="0">
                  <a:latin typeface="Arial" panose="020B0604020202020204" pitchFamily="34" charset="0"/>
                  <a:cs typeface="Arial" panose="020B0604020202020204" pitchFamily="34" charset="0"/>
                  <a:sym typeface="Calibri"/>
                </a:rPr>
                <a:t>* – ٨ </a:t>
              </a:r>
              <a:r>
                <a:rPr lang="ar-L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قطع</a:t>
              </a: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خشب</a:t>
              </a:r>
              <a:br>
                <a:rPr lang="en-GB" dirty="0">
                  <a:latin typeface="Arial" panose="020B0604020202020204" pitchFamily="34" charset="0"/>
                  <a:cs typeface="Arial" panose="020B0604020202020204" pitchFamily="34" charset="0"/>
                  <a:sym typeface="Calibri"/>
                </a:rPr>
              </a:b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إطار</a:t>
              </a: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النافذة</a:t>
              </a:r>
              <a:r>
                <a:rPr lang="en-GB" dirty="0">
                  <a:latin typeface="Arial" panose="020B0604020202020204" pitchFamily="34" charset="0"/>
                  <a:cs typeface="Arial" panose="020B0604020202020204" pitchFamily="34" charset="0"/>
                  <a:sym typeface="Calibri"/>
                </a:rPr>
                <a:t>: </a:t>
              </a:r>
              <a:r>
                <a:rPr lang="ar-LB" dirty="0">
                  <a:latin typeface="Arial" panose="020B0604020202020204" pitchFamily="34" charset="0"/>
                  <a:cs typeface="Arial" panose="020B0604020202020204" pitchFamily="34" charset="0"/>
                  <a:sym typeface="Calibri"/>
                </a:rPr>
                <a:t> </a:t>
              </a:r>
              <a:r>
                <a:rPr lang="en-GB" dirty="0">
                  <a:latin typeface="Arial" panose="020B0604020202020204" pitchFamily="34" charset="0"/>
                  <a:cs typeface="Arial" panose="020B0604020202020204" pitchFamily="34" charset="0"/>
                  <a:sym typeface="Calibri"/>
                </a:rPr>
                <a:t>٢</a:t>
              </a:r>
              <a:r>
                <a:rPr lang="ar-L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قطع</a:t>
              </a: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خشب</a:t>
              </a:r>
              <a:endParaRPr lang="en-US" dirty="0">
                <a:latin typeface="Arial" panose="020B0604020202020204" pitchFamily="34" charset="0"/>
                <a:cs typeface="Arial" panose="020B0604020202020204" pitchFamily="34" charset="0"/>
              </a:endParaRPr>
            </a:p>
          </p:txBody>
        </p:sp>
        <p:sp>
          <p:nvSpPr>
            <p:cNvPr id="107" name="Google Shape;257;g34b1dca1029_0_208">
              <a:extLst>
                <a:ext uri="{FF2B5EF4-FFF2-40B4-BE49-F238E27FC236}">
                  <a16:creationId xmlns:a16="http://schemas.microsoft.com/office/drawing/2014/main" id="{6CE4895E-BD4B-215D-75C4-1C895A436B7A}"/>
                </a:ext>
              </a:extLst>
            </p:cNvPr>
            <p:cNvSpPr txBox="1"/>
            <p:nvPr/>
          </p:nvSpPr>
          <p:spPr>
            <a:xfrm rot="16200000">
              <a:off x="5440151" y="6528360"/>
              <a:ext cx="610870" cy="29063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a:solidFill>
                    <a:schemeClr val="tx1"/>
                  </a:solidFill>
                  <a:ea typeface="Calibri"/>
                  <a:sym typeface="Calibri"/>
                </a:rPr>
                <a:t>٩٠ </a:t>
              </a:r>
              <a:r>
                <a:rPr lang="en-GB" sz="1200" b="1" err="1">
                  <a:solidFill>
                    <a:schemeClr val="tx1"/>
                  </a:solidFill>
                  <a:ea typeface="Calibri"/>
                  <a:sym typeface="Calibri"/>
                </a:rPr>
                <a:t>سم</a:t>
              </a:r>
              <a:endParaRPr lang="en-US" b="1" err="1"/>
            </a:p>
          </p:txBody>
        </p:sp>
        <p:cxnSp>
          <p:nvCxnSpPr>
            <p:cNvPr id="119" name="Google Shape;128;g33c391d3f5e_2_7">
              <a:extLst>
                <a:ext uri="{FF2B5EF4-FFF2-40B4-BE49-F238E27FC236}">
                  <a16:creationId xmlns:a16="http://schemas.microsoft.com/office/drawing/2014/main" id="{AD5DA9AE-9A3D-DECA-D2AE-779C79BF1C8E}"/>
                </a:ext>
              </a:extLst>
            </p:cNvPr>
            <p:cNvCxnSpPr>
              <a:cxnSpLocks/>
            </p:cNvCxnSpPr>
            <p:nvPr/>
          </p:nvCxnSpPr>
          <p:spPr>
            <a:xfrm>
              <a:off x="372367" y="6337933"/>
              <a:ext cx="1555998" cy="0"/>
            </a:xfrm>
            <a:prstGeom prst="straightConnector1">
              <a:avLst/>
            </a:prstGeom>
            <a:noFill/>
            <a:ln w="9525" cap="flat" cmpd="sng">
              <a:solidFill>
                <a:srgbClr val="595959"/>
              </a:solidFill>
              <a:prstDash val="solid"/>
              <a:round/>
              <a:headEnd type="triangle" w="sm" len="sm"/>
              <a:tailEnd type="triangle" w="sm" len="sm"/>
            </a:ln>
          </p:spPr>
        </p:cxnSp>
        <p:sp>
          <p:nvSpPr>
            <p:cNvPr id="123" name="Google Shape;257;g34b1dca1029_0_208">
              <a:extLst>
                <a:ext uri="{FF2B5EF4-FFF2-40B4-BE49-F238E27FC236}">
                  <a16:creationId xmlns:a16="http://schemas.microsoft.com/office/drawing/2014/main" id="{86CD5CA6-31FF-A311-66A7-5734CB51E465}"/>
                </a:ext>
              </a:extLst>
            </p:cNvPr>
            <p:cNvSpPr txBox="1"/>
            <p:nvPr/>
          </p:nvSpPr>
          <p:spPr>
            <a:xfrm rot="5400">
              <a:off x="778108" y="6107600"/>
              <a:ext cx="892563" cy="26210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a:solidFill>
                    <a:schemeClr val="tx1"/>
                  </a:solidFill>
                  <a:ea typeface="Calibri"/>
                  <a:sym typeface="Calibri"/>
                </a:rPr>
                <a:t>٢٫٤ م</a:t>
              </a:r>
              <a:endParaRPr lang="en-US" b="1"/>
            </a:p>
          </p:txBody>
        </p:sp>
        <p:cxnSp>
          <p:nvCxnSpPr>
            <p:cNvPr id="124" name="Google Shape;128;g33c391d3f5e_2_7">
              <a:extLst>
                <a:ext uri="{FF2B5EF4-FFF2-40B4-BE49-F238E27FC236}">
                  <a16:creationId xmlns:a16="http://schemas.microsoft.com/office/drawing/2014/main" id="{446D9665-1772-83DE-B48D-C30F169DA73C}"/>
                </a:ext>
              </a:extLst>
            </p:cNvPr>
            <p:cNvCxnSpPr>
              <a:cxnSpLocks/>
              <a:endCxn id="50" idx="1"/>
            </p:cNvCxnSpPr>
            <p:nvPr/>
          </p:nvCxnSpPr>
          <p:spPr>
            <a:xfrm flipV="1">
              <a:off x="2135860" y="6297031"/>
              <a:ext cx="741374" cy="7857"/>
            </a:xfrm>
            <a:prstGeom prst="straightConnector1">
              <a:avLst/>
            </a:prstGeom>
            <a:noFill/>
            <a:ln w="9525" cap="flat" cmpd="sng">
              <a:solidFill>
                <a:srgbClr val="595959"/>
              </a:solidFill>
              <a:prstDash val="solid"/>
              <a:round/>
              <a:headEnd type="triangle" w="sm" len="sm"/>
              <a:tailEnd type="triangle" w="sm" len="sm"/>
            </a:ln>
          </p:spPr>
        </p:cxnSp>
        <p:sp>
          <p:nvSpPr>
            <p:cNvPr id="125" name="Google Shape;257;g34b1dca1029_0_208">
              <a:extLst>
                <a:ext uri="{FF2B5EF4-FFF2-40B4-BE49-F238E27FC236}">
                  <a16:creationId xmlns:a16="http://schemas.microsoft.com/office/drawing/2014/main" id="{8A419857-57C5-9263-56A5-EC15ADA93EEF}"/>
                </a:ext>
              </a:extLst>
            </p:cNvPr>
            <p:cNvSpPr txBox="1"/>
            <p:nvPr/>
          </p:nvSpPr>
          <p:spPr>
            <a:xfrm rot="5400">
              <a:off x="2193870" y="6076103"/>
              <a:ext cx="806978" cy="26210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a:solidFill>
                    <a:schemeClr val="tx1"/>
                  </a:solidFill>
                  <a:ea typeface="Calibri"/>
                  <a:sym typeface="Calibri"/>
                </a:rPr>
                <a:t>١٫٢ م</a:t>
              </a:r>
              <a:endParaRPr lang="en-US" b="1"/>
            </a:p>
          </p:txBody>
        </p:sp>
        <p:cxnSp>
          <p:nvCxnSpPr>
            <p:cNvPr id="127" name="Google Shape;128;g33c391d3f5e_2_7">
              <a:extLst>
                <a:ext uri="{FF2B5EF4-FFF2-40B4-BE49-F238E27FC236}">
                  <a16:creationId xmlns:a16="http://schemas.microsoft.com/office/drawing/2014/main" id="{D10479B5-1467-B84C-94EB-8688AABAE295}"/>
                </a:ext>
              </a:extLst>
            </p:cNvPr>
            <p:cNvCxnSpPr>
              <a:cxnSpLocks/>
            </p:cNvCxnSpPr>
            <p:nvPr/>
          </p:nvCxnSpPr>
          <p:spPr>
            <a:xfrm>
              <a:off x="2916669" y="6291622"/>
              <a:ext cx="765716" cy="0"/>
            </a:xfrm>
            <a:prstGeom prst="straightConnector1">
              <a:avLst/>
            </a:prstGeom>
            <a:noFill/>
            <a:ln w="9525" cap="flat" cmpd="sng">
              <a:solidFill>
                <a:srgbClr val="595959"/>
              </a:solidFill>
              <a:prstDash val="solid"/>
              <a:round/>
              <a:headEnd type="triangle" w="sm" len="sm"/>
              <a:tailEnd type="triangle" w="sm" len="sm"/>
            </a:ln>
          </p:spPr>
        </p:cxnSp>
        <p:sp>
          <p:nvSpPr>
            <p:cNvPr id="128" name="Google Shape;257;g34b1dca1029_0_208">
              <a:extLst>
                <a:ext uri="{FF2B5EF4-FFF2-40B4-BE49-F238E27FC236}">
                  <a16:creationId xmlns:a16="http://schemas.microsoft.com/office/drawing/2014/main" id="{F9A08E62-A9B5-3D40-0FC7-9C373444437D}"/>
                </a:ext>
              </a:extLst>
            </p:cNvPr>
            <p:cNvSpPr txBox="1"/>
            <p:nvPr/>
          </p:nvSpPr>
          <p:spPr>
            <a:xfrm rot="5400">
              <a:off x="2984036" y="6074764"/>
              <a:ext cx="806978" cy="26210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a:solidFill>
                    <a:schemeClr val="tx1"/>
                  </a:solidFill>
                  <a:ea typeface="Calibri"/>
                  <a:sym typeface="Calibri"/>
                </a:rPr>
                <a:t>١٫٢ م</a:t>
              </a:r>
              <a:endParaRPr lang="en-US" b="1"/>
            </a:p>
          </p:txBody>
        </p:sp>
        <p:cxnSp>
          <p:nvCxnSpPr>
            <p:cNvPr id="134" name="Google Shape;128;g33c391d3f5e_2_7">
              <a:extLst>
                <a:ext uri="{FF2B5EF4-FFF2-40B4-BE49-F238E27FC236}">
                  <a16:creationId xmlns:a16="http://schemas.microsoft.com/office/drawing/2014/main" id="{469AA0F7-45B6-793C-4EF2-9731500A1AE6}"/>
                </a:ext>
              </a:extLst>
            </p:cNvPr>
            <p:cNvCxnSpPr>
              <a:cxnSpLocks/>
            </p:cNvCxnSpPr>
            <p:nvPr/>
          </p:nvCxnSpPr>
          <p:spPr>
            <a:xfrm>
              <a:off x="4744157" y="6318394"/>
              <a:ext cx="765716" cy="0"/>
            </a:xfrm>
            <a:prstGeom prst="straightConnector1">
              <a:avLst/>
            </a:prstGeom>
            <a:noFill/>
            <a:ln w="9525" cap="flat" cmpd="sng">
              <a:solidFill>
                <a:srgbClr val="595959"/>
              </a:solidFill>
              <a:prstDash val="solid"/>
              <a:round/>
              <a:headEnd type="triangle" w="sm" len="sm"/>
              <a:tailEnd type="triangle" w="sm" len="sm"/>
            </a:ln>
          </p:spPr>
        </p:cxnSp>
        <p:sp>
          <p:nvSpPr>
            <p:cNvPr id="135" name="Google Shape;257;g34b1dca1029_0_208">
              <a:extLst>
                <a:ext uri="{FF2B5EF4-FFF2-40B4-BE49-F238E27FC236}">
                  <a16:creationId xmlns:a16="http://schemas.microsoft.com/office/drawing/2014/main" id="{2689E0B5-9941-5F69-09FB-BBD9BABD3D27}"/>
                </a:ext>
              </a:extLst>
            </p:cNvPr>
            <p:cNvSpPr txBox="1"/>
            <p:nvPr/>
          </p:nvSpPr>
          <p:spPr>
            <a:xfrm rot="5400">
              <a:off x="4853220" y="6066173"/>
              <a:ext cx="892563" cy="26210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a:solidFill>
                    <a:schemeClr val="tx1"/>
                  </a:solidFill>
                  <a:ea typeface="Calibri"/>
                  <a:sym typeface="Calibri"/>
                </a:rPr>
                <a:t>١٫٢ م</a:t>
              </a:r>
              <a:endParaRPr lang="en-US" b="1"/>
            </a:p>
          </p:txBody>
        </p:sp>
        <p:sp>
          <p:nvSpPr>
            <p:cNvPr id="136" name="Google Shape;257;g34b1dca1029_0_208">
              <a:extLst>
                <a:ext uri="{FF2B5EF4-FFF2-40B4-BE49-F238E27FC236}">
                  <a16:creationId xmlns:a16="http://schemas.microsoft.com/office/drawing/2014/main" id="{A8E8E116-D0DE-DAF6-48F9-7E7040B88F17}"/>
                </a:ext>
              </a:extLst>
            </p:cNvPr>
            <p:cNvSpPr txBox="1"/>
            <p:nvPr/>
          </p:nvSpPr>
          <p:spPr>
            <a:xfrm rot="5400">
              <a:off x="4029733" y="6067909"/>
              <a:ext cx="714177" cy="26210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a:solidFill>
                    <a:schemeClr val="tx1"/>
                  </a:solidFill>
                  <a:ea typeface="Calibri"/>
                  <a:sym typeface="Calibri"/>
                </a:rPr>
                <a:t>١٫٢ م</a:t>
              </a:r>
              <a:endParaRPr lang="en-US" b="1"/>
            </a:p>
          </p:txBody>
        </p:sp>
        <p:cxnSp>
          <p:nvCxnSpPr>
            <p:cNvPr id="5" name="Google Shape;128;g33c391d3f5e_2_7">
              <a:extLst>
                <a:ext uri="{FF2B5EF4-FFF2-40B4-BE49-F238E27FC236}">
                  <a16:creationId xmlns:a16="http://schemas.microsoft.com/office/drawing/2014/main" id="{6BE4C19E-F970-CB94-10BE-718C97A16595}"/>
                </a:ext>
              </a:extLst>
            </p:cNvPr>
            <p:cNvCxnSpPr>
              <a:cxnSpLocks/>
            </p:cNvCxnSpPr>
            <p:nvPr/>
          </p:nvCxnSpPr>
          <p:spPr>
            <a:xfrm>
              <a:off x="5577362" y="6974209"/>
              <a:ext cx="0" cy="650349"/>
            </a:xfrm>
            <a:prstGeom prst="straightConnector1">
              <a:avLst/>
            </a:prstGeom>
            <a:noFill/>
            <a:ln w="9525" cap="flat" cmpd="sng">
              <a:solidFill>
                <a:srgbClr val="595959"/>
              </a:solidFill>
              <a:prstDash val="solid"/>
              <a:round/>
              <a:headEnd type="triangle" w="sm" len="sm"/>
              <a:tailEnd type="triangle" w="sm" len="sm"/>
            </a:ln>
          </p:spPr>
        </p:cxnSp>
        <p:cxnSp>
          <p:nvCxnSpPr>
            <p:cNvPr id="29" name="Google Shape;128;g33c391d3f5e_2_7">
              <a:extLst>
                <a:ext uri="{FF2B5EF4-FFF2-40B4-BE49-F238E27FC236}">
                  <a16:creationId xmlns:a16="http://schemas.microsoft.com/office/drawing/2014/main" id="{7389842B-5671-655A-62CF-40995DB3E11E}"/>
                </a:ext>
              </a:extLst>
            </p:cNvPr>
            <p:cNvCxnSpPr>
              <a:cxnSpLocks/>
            </p:cNvCxnSpPr>
            <p:nvPr/>
          </p:nvCxnSpPr>
          <p:spPr>
            <a:xfrm>
              <a:off x="5577362" y="6365753"/>
              <a:ext cx="0" cy="608456"/>
            </a:xfrm>
            <a:prstGeom prst="straightConnector1">
              <a:avLst/>
            </a:prstGeom>
            <a:noFill/>
            <a:ln w="9525" cap="flat" cmpd="sng">
              <a:solidFill>
                <a:srgbClr val="595959"/>
              </a:solidFill>
              <a:prstDash val="solid"/>
              <a:round/>
              <a:headEnd type="triangle" w="sm" len="sm"/>
              <a:tailEnd type="triangle" w="sm" len="sm"/>
            </a:ln>
          </p:spPr>
        </p:cxnSp>
        <p:sp>
          <p:nvSpPr>
            <p:cNvPr id="33" name="Google Shape;257;g34b1dca1029_0_208">
              <a:extLst>
                <a:ext uri="{FF2B5EF4-FFF2-40B4-BE49-F238E27FC236}">
                  <a16:creationId xmlns:a16="http://schemas.microsoft.com/office/drawing/2014/main" id="{25596720-D542-54CF-1F19-46E5EA645C37}"/>
                </a:ext>
              </a:extLst>
            </p:cNvPr>
            <p:cNvSpPr txBox="1"/>
            <p:nvPr/>
          </p:nvSpPr>
          <p:spPr>
            <a:xfrm rot="16200000">
              <a:off x="5371638" y="7087029"/>
              <a:ext cx="762317" cy="29063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dirty="0">
                  <a:solidFill>
                    <a:schemeClr val="tx1"/>
                  </a:solidFill>
                  <a:ea typeface="Calibri"/>
                  <a:sym typeface="Calibri"/>
                </a:rPr>
                <a:t>١٫٢ م</a:t>
              </a:r>
              <a:endParaRPr lang="en-US" b="1" dirty="0"/>
            </a:p>
          </p:txBody>
        </p:sp>
        <p:cxnSp>
          <p:nvCxnSpPr>
            <p:cNvPr id="35" name="Google Shape;128;g33c391d3f5e_2_7">
              <a:extLst>
                <a:ext uri="{FF2B5EF4-FFF2-40B4-BE49-F238E27FC236}">
                  <a16:creationId xmlns:a16="http://schemas.microsoft.com/office/drawing/2014/main" id="{2671C58D-A104-33B0-E4A1-93598C14F8C9}"/>
                </a:ext>
              </a:extLst>
            </p:cNvPr>
            <p:cNvCxnSpPr>
              <a:cxnSpLocks/>
            </p:cNvCxnSpPr>
            <p:nvPr/>
          </p:nvCxnSpPr>
          <p:spPr>
            <a:xfrm>
              <a:off x="336309" y="6414982"/>
              <a:ext cx="0" cy="1535119"/>
            </a:xfrm>
            <a:prstGeom prst="straightConnector1">
              <a:avLst/>
            </a:prstGeom>
            <a:noFill/>
            <a:ln w="9525" cap="flat" cmpd="sng">
              <a:solidFill>
                <a:srgbClr val="595959"/>
              </a:solidFill>
              <a:prstDash val="solid"/>
              <a:round/>
              <a:headEnd type="triangle" w="sm" len="sm"/>
              <a:tailEnd type="triangle" w="sm" len="sm"/>
            </a:ln>
          </p:spPr>
        </p:cxnSp>
        <p:sp>
          <p:nvSpPr>
            <p:cNvPr id="48" name="Google Shape;257;g34b1dca1029_0_208">
              <a:extLst>
                <a:ext uri="{FF2B5EF4-FFF2-40B4-BE49-F238E27FC236}">
                  <a16:creationId xmlns:a16="http://schemas.microsoft.com/office/drawing/2014/main" id="{DEF7B20B-9775-FEBA-8FC1-F5AD13A89945}"/>
                </a:ext>
              </a:extLst>
            </p:cNvPr>
            <p:cNvSpPr txBox="1"/>
            <p:nvPr/>
          </p:nvSpPr>
          <p:spPr>
            <a:xfrm rot="16200000">
              <a:off x="-190126" y="6901534"/>
              <a:ext cx="892563" cy="29063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a:solidFill>
                    <a:schemeClr val="tx1"/>
                  </a:solidFill>
                  <a:ea typeface="Calibri"/>
                  <a:sym typeface="Calibri"/>
                </a:rPr>
                <a:t>٢٫٤ م</a:t>
              </a:r>
              <a:endParaRPr lang="en-US" b="1">
                <a:solidFill>
                  <a:schemeClr val="tx1"/>
                </a:solidFill>
              </a:endParaRPr>
            </a:p>
          </p:txBody>
        </p:sp>
        <p:cxnSp>
          <p:nvCxnSpPr>
            <p:cNvPr id="74" name="Google Shape;128;g33c391d3f5e_2_7">
              <a:extLst>
                <a:ext uri="{FF2B5EF4-FFF2-40B4-BE49-F238E27FC236}">
                  <a16:creationId xmlns:a16="http://schemas.microsoft.com/office/drawing/2014/main" id="{4798F722-9292-7D04-5A92-93BFC0F57456}"/>
                </a:ext>
              </a:extLst>
            </p:cNvPr>
            <p:cNvCxnSpPr>
              <a:cxnSpLocks/>
            </p:cNvCxnSpPr>
            <p:nvPr/>
          </p:nvCxnSpPr>
          <p:spPr>
            <a:xfrm>
              <a:off x="5584870" y="7657301"/>
              <a:ext cx="0" cy="288788"/>
            </a:xfrm>
            <a:prstGeom prst="straightConnector1">
              <a:avLst/>
            </a:prstGeom>
            <a:noFill/>
            <a:ln w="9525" cap="flat" cmpd="sng">
              <a:solidFill>
                <a:srgbClr val="595959"/>
              </a:solidFill>
              <a:prstDash val="solid"/>
              <a:round/>
              <a:headEnd type="triangle" w="sm" len="sm"/>
              <a:tailEnd type="triangle" w="sm" len="sm"/>
            </a:ln>
          </p:spPr>
        </p:cxnSp>
        <p:sp>
          <p:nvSpPr>
            <p:cNvPr id="80" name="Google Shape;257;g34b1dca1029_0_208">
              <a:extLst>
                <a:ext uri="{FF2B5EF4-FFF2-40B4-BE49-F238E27FC236}">
                  <a16:creationId xmlns:a16="http://schemas.microsoft.com/office/drawing/2014/main" id="{58858D47-CB87-68F0-DFF1-510EBEFD04C2}"/>
                </a:ext>
              </a:extLst>
            </p:cNvPr>
            <p:cNvSpPr txBox="1"/>
            <p:nvPr/>
          </p:nvSpPr>
          <p:spPr>
            <a:xfrm rot="16200000">
              <a:off x="5384898" y="7597161"/>
              <a:ext cx="722204" cy="29063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a:solidFill>
                    <a:schemeClr val="tx1"/>
                  </a:solidFill>
                  <a:ea typeface="Calibri"/>
                  <a:sym typeface="Calibri"/>
                </a:rPr>
                <a:t>٣٠ </a:t>
              </a:r>
              <a:r>
                <a:rPr lang="en-GB" sz="1200" b="1" err="1">
                  <a:solidFill>
                    <a:schemeClr val="tx1"/>
                  </a:solidFill>
                  <a:ea typeface="Calibri"/>
                  <a:sym typeface="Calibri"/>
                </a:rPr>
                <a:t>سم</a:t>
              </a:r>
              <a:endParaRPr lang="en-US" b="1" err="1">
                <a:solidFill>
                  <a:schemeClr val="tx1"/>
                </a:solidFill>
              </a:endParaRPr>
            </a:p>
          </p:txBody>
        </p:sp>
        <p:cxnSp>
          <p:nvCxnSpPr>
            <p:cNvPr id="95" name="Google Shape;128;g33c391d3f5e_2_7">
              <a:extLst>
                <a:ext uri="{FF2B5EF4-FFF2-40B4-BE49-F238E27FC236}">
                  <a16:creationId xmlns:a16="http://schemas.microsoft.com/office/drawing/2014/main" id="{E19048A9-B6F5-3BF9-C05A-94C9603C3754}"/>
                </a:ext>
              </a:extLst>
            </p:cNvPr>
            <p:cNvCxnSpPr>
              <a:cxnSpLocks/>
            </p:cNvCxnSpPr>
            <p:nvPr/>
          </p:nvCxnSpPr>
          <p:spPr>
            <a:xfrm>
              <a:off x="3977371" y="6315634"/>
              <a:ext cx="765716" cy="0"/>
            </a:xfrm>
            <a:prstGeom prst="straightConnector1">
              <a:avLst/>
            </a:prstGeom>
            <a:noFill/>
            <a:ln w="9525" cap="flat" cmpd="sng">
              <a:solidFill>
                <a:srgbClr val="595959"/>
              </a:solidFill>
              <a:prstDash val="solid"/>
              <a:round/>
              <a:headEnd type="triangle" w="sm" len="sm"/>
              <a:tailEnd type="triangle" w="sm" len="sm"/>
            </a:ln>
          </p:spPr>
        </p:cxnSp>
        <p:cxnSp>
          <p:nvCxnSpPr>
            <p:cNvPr id="84" name="Straight Connector 83">
              <a:extLst>
                <a:ext uri="{FF2B5EF4-FFF2-40B4-BE49-F238E27FC236}">
                  <a16:creationId xmlns:a16="http://schemas.microsoft.com/office/drawing/2014/main" id="{1E12E199-B152-A7A5-59C1-6F4F2B3C5CCE}"/>
                </a:ext>
              </a:extLst>
            </p:cNvPr>
            <p:cNvCxnSpPr>
              <a:cxnSpLocks/>
            </p:cNvCxnSpPr>
            <p:nvPr/>
          </p:nvCxnSpPr>
          <p:spPr>
            <a:xfrm>
              <a:off x="219898" y="7658909"/>
              <a:ext cx="6049409" cy="0"/>
            </a:xfrm>
            <a:prstGeom prst="line">
              <a:avLst/>
            </a:prstGeom>
            <a:ln w="127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64" name="Google Shape;170;g34b1dca1029_0_53">
            <a:extLst>
              <a:ext uri="{FF2B5EF4-FFF2-40B4-BE49-F238E27FC236}">
                <a16:creationId xmlns:a16="http://schemas.microsoft.com/office/drawing/2014/main" id="{63D63907-F4D8-143C-104D-9064A596C0B0}"/>
              </a:ext>
            </a:extLst>
          </p:cNvPr>
          <p:cNvSpPr/>
          <p:nvPr/>
        </p:nvSpPr>
        <p:spPr>
          <a:xfrm>
            <a:off x="181665" y="4444781"/>
            <a:ext cx="6538744" cy="4977742"/>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1">
              <a:spcBef>
                <a:spcPts val="0"/>
              </a:spcBef>
              <a:spcAft>
                <a:spcPts val="0"/>
              </a:spcAft>
              <a:buNone/>
            </a:pPr>
            <a:endParaRPr sz="1300"/>
          </a:p>
        </p:txBody>
      </p:sp>
      <p:sp>
        <p:nvSpPr>
          <p:cNvPr id="44" name="TextBox 43">
            <a:extLst>
              <a:ext uri="{FF2B5EF4-FFF2-40B4-BE49-F238E27FC236}">
                <a16:creationId xmlns:a16="http://schemas.microsoft.com/office/drawing/2014/main" id="{FDC52578-9E51-417E-1C34-F9BDE07D06A3}"/>
              </a:ext>
            </a:extLst>
          </p:cNvPr>
          <p:cNvSpPr txBox="1"/>
          <p:nvPr/>
        </p:nvSpPr>
        <p:spPr>
          <a:xfrm>
            <a:off x="1537270" y="64675"/>
            <a:ext cx="3991801" cy="461665"/>
          </a:xfrm>
          <a:prstGeom prst="rect">
            <a:avLst/>
          </a:prstGeom>
          <a:noFill/>
        </p:spPr>
        <p:txBody>
          <a:bodyPr wrap="square" lIns="91440" tIns="45720" rIns="91440" bIns="45720" anchor="t">
            <a:spAutoFit/>
          </a:bodyPr>
          <a:lstStyle/>
          <a:p>
            <a:pPr algn="ctr"/>
            <a:r>
              <a:rPr lang="en-GB" sz="2400" b="1" dirty="0" err="1">
                <a:solidFill>
                  <a:schemeClr val="tx2"/>
                </a:solidFill>
                <a:latin typeface="Arial" panose="020B0604020202020204" pitchFamily="34" charset="0"/>
                <a:ea typeface="Calibri" panose="020F0502020204030204" pitchFamily="34" charset="0"/>
                <a:cs typeface="Arial" panose="020B0604020202020204" pitchFamily="34" charset="0"/>
              </a:rPr>
              <a:t>تفاصيل</a:t>
            </a:r>
            <a:r>
              <a:rPr lang="en-GB" sz="24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GB" sz="2400" b="1" dirty="0" err="1">
                <a:solidFill>
                  <a:schemeClr val="tx2"/>
                </a:solidFill>
                <a:latin typeface="Arial" panose="020B0604020202020204" pitchFamily="34" charset="0"/>
                <a:ea typeface="Calibri" panose="020F0502020204030204" pitchFamily="34" charset="0"/>
                <a:cs typeface="Arial" panose="020B0604020202020204" pitchFamily="34" charset="0"/>
              </a:rPr>
              <a:t>ألواح</a:t>
            </a:r>
            <a:r>
              <a:rPr lang="en-GB" sz="24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GB" sz="2400" b="1" dirty="0" err="1">
                <a:solidFill>
                  <a:schemeClr val="tx2"/>
                </a:solidFill>
                <a:latin typeface="Arial" panose="020B0604020202020204" pitchFamily="34" charset="0"/>
                <a:ea typeface="Calibri" panose="020F0502020204030204" pitchFamily="34" charset="0"/>
                <a:cs typeface="Arial" panose="020B0604020202020204" pitchFamily="34" charset="0"/>
              </a:rPr>
              <a:t>الجدران</a:t>
            </a:r>
            <a:endParaRPr lang="en-US" sz="2400" b="1"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97" name="Google Shape;219;p14">
            <a:extLst>
              <a:ext uri="{FF2B5EF4-FFF2-40B4-BE49-F238E27FC236}">
                <a16:creationId xmlns:a16="http://schemas.microsoft.com/office/drawing/2014/main" id="{F355F566-5B78-8429-89BA-FB0066BAAD6C}"/>
              </a:ext>
            </a:extLst>
          </p:cNvPr>
          <p:cNvSpPr txBox="1"/>
          <p:nvPr/>
        </p:nvSpPr>
        <p:spPr>
          <a:xfrm>
            <a:off x="-895" y="5996800"/>
            <a:ext cx="1118626" cy="260927"/>
          </a:xfrm>
          <a:prstGeom prst="rect">
            <a:avLst/>
          </a:prstGeom>
          <a:noFill/>
          <a:ln>
            <a:noFill/>
          </a:ln>
        </p:spPr>
        <p:txBody>
          <a:bodyPr spcFirstLastPara="1" wrap="square" lIns="90786" tIns="45382" rIns="90786" bIns="45382" anchor="t" anchorCtr="0">
            <a:spAutoFit/>
          </a:bodyPr>
          <a:lstStyle/>
          <a:p>
            <a:pPr algn="r" rtl="1"/>
            <a:r>
              <a:rPr lang="en-GB" sz="1100" dirty="0" err="1">
                <a:ea typeface="+mn-lt"/>
                <a:cs typeface="+mn-lt"/>
                <a:sym typeface="Calibri"/>
              </a:rPr>
              <a:t>مستوى</a:t>
            </a:r>
            <a:r>
              <a:rPr lang="en-GB" sz="1100" dirty="0">
                <a:ea typeface="+mn-lt"/>
                <a:cs typeface="+mn-lt"/>
                <a:sym typeface="Calibri"/>
              </a:rPr>
              <a:t> </a:t>
            </a:r>
            <a:r>
              <a:rPr lang="en-GB" sz="1100" dirty="0" err="1">
                <a:ea typeface="+mn-lt"/>
                <a:cs typeface="+mn-lt"/>
                <a:sym typeface="Calibri"/>
              </a:rPr>
              <a:t>الأرضية</a:t>
            </a:r>
            <a:endParaRPr lang="en-US" dirty="0"/>
          </a:p>
        </p:txBody>
      </p:sp>
      <p:grpSp>
        <p:nvGrpSpPr>
          <p:cNvPr id="141" name="Group 140">
            <a:extLst>
              <a:ext uri="{FF2B5EF4-FFF2-40B4-BE49-F238E27FC236}">
                <a16:creationId xmlns:a16="http://schemas.microsoft.com/office/drawing/2014/main" id="{87F6446C-93D4-00F9-4EF5-DAFBE4D88008}"/>
              </a:ext>
            </a:extLst>
          </p:cNvPr>
          <p:cNvGrpSpPr/>
          <p:nvPr/>
        </p:nvGrpSpPr>
        <p:grpSpPr>
          <a:xfrm>
            <a:off x="290855" y="484102"/>
            <a:ext cx="4220948" cy="3659295"/>
            <a:chOff x="1419489" y="3350694"/>
            <a:chExt cx="4220948" cy="3659295"/>
          </a:xfrm>
        </p:grpSpPr>
        <p:sp>
          <p:nvSpPr>
            <p:cNvPr id="109" name="Google Shape;257;g34b1dca1029_0_208">
              <a:extLst>
                <a:ext uri="{FF2B5EF4-FFF2-40B4-BE49-F238E27FC236}">
                  <a16:creationId xmlns:a16="http://schemas.microsoft.com/office/drawing/2014/main" id="{28CEAECA-240B-C1E0-47BF-1BA9C5A537BA}"/>
                </a:ext>
              </a:extLst>
            </p:cNvPr>
            <p:cNvSpPr txBox="1"/>
            <p:nvPr/>
          </p:nvSpPr>
          <p:spPr>
            <a:xfrm rot="5400000">
              <a:off x="5217673" y="5161284"/>
              <a:ext cx="568569" cy="27695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a:solidFill>
                    <a:schemeClr val="tx1"/>
                  </a:solidFill>
                  <a:ea typeface="Calibri"/>
                  <a:sym typeface="Calibri"/>
                </a:rPr>
                <a:t>٣٫٦ م</a:t>
              </a:r>
              <a:endParaRPr lang="en-US"/>
            </a:p>
          </p:txBody>
        </p:sp>
        <p:pic>
          <p:nvPicPr>
            <p:cNvPr id="31" name="Picture 30" descr="A brown and white rectangular object with gold lines&#10;&#10;AI-generated content may be incorrect.">
              <a:extLst>
                <a:ext uri="{FF2B5EF4-FFF2-40B4-BE49-F238E27FC236}">
                  <a16:creationId xmlns:a16="http://schemas.microsoft.com/office/drawing/2014/main" id="{B4345131-BCE1-C6C4-C2F2-15DCA6A5F5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19489" y="3624919"/>
              <a:ext cx="3835292" cy="3385070"/>
            </a:xfrm>
            <a:prstGeom prst="rect">
              <a:avLst/>
            </a:prstGeom>
          </p:spPr>
        </p:pic>
        <p:sp>
          <p:nvSpPr>
            <p:cNvPr id="15" name="Google Shape;219;p14">
              <a:extLst>
                <a:ext uri="{FF2B5EF4-FFF2-40B4-BE49-F238E27FC236}">
                  <a16:creationId xmlns:a16="http://schemas.microsoft.com/office/drawing/2014/main" id="{D7DC53B5-D20F-FD49-6B6A-498743E0E4DE}"/>
                </a:ext>
              </a:extLst>
            </p:cNvPr>
            <p:cNvSpPr txBox="1"/>
            <p:nvPr/>
          </p:nvSpPr>
          <p:spPr>
            <a:xfrm>
              <a:off x="2568281" y="3927590"/>
              <a:ext cx="818204" cy="276316"/>
            </a:xfrm>
            <a:prstGeom prst="rect">
              <a:avLst/>
            </a:prstGeom>
            <a:noFill/>
            <a:ln>
              <a:noFill/>
            </a:ln>
          </p:spPr>
          <p:txBody>
            <a:bodyPr spcFirstLastPara="1" wrap="square" lIns="90786" tIns="45382" rIns="90786" bIns="45382" anchor="t" anchorCtr="0">
              <a:spAutoFit/>
            </a:bodyPr>
            <a:lstStyle>
              <a:defPPr>
                <a:defRPr lang="en-GB"/>
              </a:defPPr>
              <a:lvl1pPr>
                <a:defRPr sz="1200" b="1">
                  <a:solidFill>
                    <a:srgbClr val="1155CC"/>
                  </a:solidFill>
                  <a:latin typeface="Calibri"/>
                  <a:ea typeface="Calibri"/>
                  <a:cs typeface="Calibri"/>
                </a:defRPr>
              </a:lvl1pPr>
            </a:lstStyle>
            <a:p>
              <a:r>
                <a:rPr lang="en-GB" dirty="0" err="1">
                  <a:latin typeface="Arial" panose="020B0604020202020204" pitchFamily="34" charset="0"/>
                  <a:cs typeface="Arial" panose="020B0604020202020204" pitchFamily="34" charset="0"/>
                  <a:sym typeface="Calibri"/>
                </a:rPr>
                <a:t>اللوح</a:t>
              </a:r>
              <a:r>
                <a:rPr lang="en-GB" dirty="0">
                  <a:latin typeface="Arial" panose="020B0604020202020204" pitchFamily="34" charset="0"/>
                  <a:cs typeface="Arial" panose="020B0604020202020204" pitchFamily="34" charset="0"/>
                  <a:sym typeface="Calibri"/>
                </a:rPr>
                <a:t> ١</a:t>
              </a:r>
              <a:endParaRPr lang="en-US" dirty="0">
                <a:latin typeface="Arial" panose="020B0604020202020204" pitchFamily="34" charset="0"/>
                <a:cs typeface="Arial" panose="020B0604020202020204" pitchFamily="34" charset="0"/>
              </a:endParaRPr>
            </a:p>
          </p:txBody>
        </p:sp>
        <p:sp>
          <p:nvSpPr>
            <p:cNvPr id="16" name="Google Shape;219;p14">
              <a:extLst>
                <a:ext uri="{FF2B5EF4-FFF2-40B4-BE49-F238E27FC236}">
                  <a16:creationId xmlns:a16="http://schemas.microsoft.com/office/drawing/2014/main" id="{13EC4BB5-7D47-E23A-EA59-343EA3314AA7}"/>
                </a:ext>
              </a:extLst>
            </p:cNvPr>
            <p:cNvSpPr txBox="1"/>
            <p:nvPr/>
          </p:nvSpPr>
          <p:spPr>
            <a:xfrm>
              <a:off x="3493360" y="3930213"/>
              <a:ext cx="818204" cy="276316"/>
            </a:xfrm>
            <a:prstGeom prst="rect">
              <a:avLst/>
            </a:prstGeom>
            <a:noFill/>
            <a:ln>
              <a:noFill/>
            </a:ln>
          </p:spPr>
          <p:txBody>
            <a:bodyPr spcFirstLastPara="1" wrap="square" lIns="90786" tIns="45382" rIns="90786" bIns="45382" anchor="t" anchorCtr="0">
              <a:spAutoFit/>
            </a:bodyPr>
            <a:lstStyle>
              <a:defPPr>
                <a:defRPr lang="en-GB"/>
              </a:defPPr>
              <a:lvl1pPr>
                <a:defRPr sz="1200" b="1">
                  <a:solidFill>
                    <a:srgbClr val="1155CC"/>
                  </a:solidFill>
                  <a:latin typeface="Calibri"/>
                  <a:ea typeface="Calibri"/>
                  <a:cs typeface="Calibri"/>
                </a:defRPr>
              </a:lvl1pPr>
            </a:lstStyle>
            <a:p>
              <a:r>
                <a:rPr lang="en-GB" dirty="0" err="1">
                  <a:latin typeface="Arial" panose="020B0604020202020204" pitchFamily="34" charset="0"/>
                  <a:cs typeface="Arial" panose="020B0604020202020204" pitchFamily="34" charset="0"/>
                  <a:sym typeface="Calibri"/>
                </a:rPr>
                <a:t>اللوح</a:t>
              </a:r>
              <a:r>
                <a:rPr lang="en-GB" dirty="0">
                  <a:latin typeface="Arial" panose="020B0604020202020204" pitchFamily="34" charset="0"/>
                  <a:cs typeface="Arial" panose="020B0604020202020204" pitchFamily="34" charset="0"/>
                  <a:sym typeface="Calibri"/>
                </a:rPr>
                <a:t> ٢</a:t>
              </a:r>
              <a:endParaRPr lang="en-US" dirty="0">
                <a:latin typeface="Arial" panose="020B0604020202020204" pitchFamily="34" charset="0"/>
                <a:cs typeface="Arial" panose="020B0604020202020204" pitchFamily="34" charset="0"/>
              </a:endParaRPr>
            </a:p>
          </p:txBody>
        </p:sp>
        <p:sp>
          <p:nvSpPr>
            <p:cNvPr id="17" name="Google Shape;219;p14">
              <a:extLst>
                <a:ext uri="{FF2B5EF4-FFF2-40B4-BE49-F238E27FC236}">
                  <a16:creationId xmlns:a16="http://schemas.microsoft.com/office/drawing/2014/main" id="{05A81F13-11D0-4484-2C2A-39719A07AD8E}"/>
                </a:ext>
              </a:extLst>
            </p:cNvPr>
            <p:cNvSpPr txBox="1"/>
            <p:nvPr/>
          </p:nvSpPr>
          <p:spPr>
            <a:xfrm rot="5400000">
              <a:off x="4252703" y="4712894"/>
              <a:ext cx="818204" cy="276316"/>
            </a:xfrm>
            <a:prstGeom prst="rect">
              <a:avLst/>
            </a:prstGeom>
            <a:noFill/>
            <a:ln>
              <a:noFill/>
            </a:ln>
          </p:spPr>
          <p:txBody>
            <a:bodyPr spcFirstLastPara="1" wrap="square" lIns="90786" tIns="45382" rIns="90786" bIns="45382" anchor="t" anchorCtr="0">
              <a:spAutoFit/>
            </a:bodyPr>
            <a:lstStyle/>
            <a:p>
              <a:pPr algn="r" rtl="1"/>
              <a:r>
                <a:rPr lang="en-GB" sz="1200" b="1" dirty="0" err="1">
                  <a:solidFill>
                    <a:srgbClr val="1155CC"/>
                  </a:solidFill>
                  <a:latin typeface="Arial" panose="020B0604020202020204" pitchFamily="34" charset="0"/>
                  <a:ea typeface="+mn-lt"/>
                  <a:cs typeface="Arial" panose="020B0604020202020204" pitchFamily="34" charset="0"/>
                  <a:sym typeface="Calibri"/>
                </a:rPr>
                <a:t>اللوح</a:t>
              </a:r>
              <a:r>
                <a:rPr lang="en-GB" sz="1200" b="1" dirty="0">
                  <a:solidFill>
                    <a:srgbClr val="1155CC"/>
                  </a:solidFill>
                  <a:latin typeface="Arial" panose="020B0604020202020204" pitchFamily="34" charset="0"/>
                  <a:ea typeface="+mn-lt"/>
                  <a:cs typeface="Arial" panose="020B0604020202020204" pitchFamily="34" charset="0"/>
                  <a:sym typeface="Calibri"/>
                </a:rPr>
                <a:t> ٣</a:t>
              </a:r>
              <a:endParaRPr lang="en-US" b="1" dirty="0">
                <a:latin typeface="Arial" panose="020B0604020202020204" pitchFamily="34" charset="0"/>
                <a:cs typeface="Arial" panose="020B0604020202020204" pitchFamily="34" charset="0"/>
              </a:endParaRPr>
            </a:p>
          </p:txBody>
        </p:sp>
        <p:sp>
          <p:nvSpPr>
            <p:cNvPr id="19" name="Google Shape;219;p14">
              <a:extLst>
                <a:ext uri="{FF2B5EF4-FFF2-40B4-BE49-F238E27FC236}">
                  <a16:creationId xmlns:a16="http://schemas.microsoft.com/office/drawing/2014/main" id="{6F063F90-0BBA-F03E-B4DD-E0FC6CB1798C}"/>
                </a:ext>
              </a:extLst>
            </p:cNvPr>
            <p:cNvSpPr txBox="1"/>
            <p:nvPr/>
          </p:nvSpPr>
          <p:spPr>
            <a:xfrm rot="5400000">
              <a:off x="4252703" y="5471196"/>
              <a:ext cx="818204" cy="276316"/>
            </a:xfrm>
            <a:prstGeom prst="rect">
              <a:avLst/>
            </a:prstGeom>
            <a:noFill/>
            <a:ln>
              <a:noFill/>
            </a:ln>
          </p:spPr>
          <p:txBody>
            <a:bodyPr spcFirstLastPara="1" wrap="square" lIns="90786" tIns="45382" rIns="90786" bIns="45382" anchor="t" anchorCtr="0">
              <a:spAutoFit/>
            </a:bodyPr>
            <a:lstStyle/>
            <a:p>
              <a:pPr algn="r" rtl="1"/>
              <a:r>
                <a:rPr lang="en-GB" sz="1200" b="1" dirty="0" err="1">
                  <a:solidFill>
                    <a:srgbClr val="1155CC"/>
                  </a:solidFill>
                  <a:latin typeface="Arial" panose="020B0604020202020204" pitchFamily="34" charset="0"/>
                  <a:ea typeface="+mn-lt"/>
                  <a:cs typeface="Arial" panose="020B0604020202020204" pitchFamily="34" charset="0"/>
                  <a:sym typeface="Calibri"/>
                </a:rPr>
                <a:t>اللوح</a:t>
              </a:r>
              <a:r>
                <a:rPr lang="en-GB" sz="1200" b="1" dirty="0">
                  <a:solidFill>
                    <a:srgbClr val="1155CC"/>
                  </a:solidFill>
                  <a:latin typeface="Arial" panose="020B0604020202020204" pitchFamily="34" charset="0"/>
                  <a:ea typeface="+mn-lt"/>
                  <a:cs typeface="Arial" panose="020B0604020202020204" pitchFamily="34" charset="0"/>
                  <a:sym typeface="Calibri"/>
                </a:rPr>
                <a:t> ٤</a:t>
              </a:r>
              <a:endParaRPr lang="en-US" b="1" dirty="0">
                <a:latin typeface="Arial" panose="020B0604020202020204" pitchFamily="34" charset="0"/>
                <a:cs typeface="Arial" panose="020B0604020202020204" pitchFamily="34" charset="0"/>
              </a:endParaRPr>
            </a:p>
          </p:txBody>
        </p:sp>
        <p:sp>
          <p:nvSpPr>
            <p:cNvPr id="20" name="Google Shape;219;p14">
              <a:extLst>
                <a:ext uri="{FF2B5EF4-FFF2-40B4-BE49-F238E27FC236}">
                  <a16:creationId xmlns:a16="http://schemas.microsoft.com/office/drawing/2014/main" id="{A106BBBA-7E4F-3E79-1958-6558B3649A17}"/>
                </a:ext>
              </a:extLst>
            </p:cNvPr>
            <p:cNvSpPr txBox="1"/>
            <p:nvPr/>
          </p:nvSpPr>
          <p:spPr>
            <a:xfrm>
              <a:off x="3436267" y="6307035"/>
              <a:ext cx="818204" cy="276316"/>
            </a:xfrm>
            <a:prstGeom prst="rect">
              <a:avLst/>
            </a:prstGeom>
            <a:noFill/>
            <a:ln>
              <a:noFill/>
            </a:ln>
          </p:spPr>
          <p:txBody>
            <a:bodyPr spcFirstLastPara="1" wrap="square" lIns="90786" tIns="45382" rIns="90786" bIns="45382" anchor="t" anchorCtr="0">
              <a:spAutoFit/>
            </a:bodyPr>
            <a:lstStyle>
              <a:defPPr>
                <a:defRPr lang="en-GB"/>
              </a:defPPr>
              <a:lvl1pPr>
                <a:defRPr sz="1200" b="1">
                  <a:solidFill>
                    <a:srgbClr val="1155CC"/>
                  </a:solidFill>
                  <a:latin typeface="Calibri"/>
                  <a:ea typeface="Calibri"/>
                  <a:cs typeface="Calibri"/>
                </a:defRPr>
              </a:lvl1pPr>
            </a:lstStyle>
            <a:p>
              <a:r>
                <a:rPr lang="en-GB" dirty="0" err="1">
                  <a:latin typeface="Arial" panose="020B0604020202020204" pitchFamily="34" charset="0"/>
                  <a:cs typeface="Arial" panose="020B0604020202020204" pitchFamily="34" charset="0"/>
                  <a:sym typeface="Calibri"/>
                </a:rPr>
                <a:t>اللوح</a:t>
              </a:r>
              <a:r>
                <a:rPr lang="en-GB" dirty="0">
                  <a:latin typeface="Arial" panose="020B0604020202020204" pitchFamily="34" charset="0"/>
                  <a:cs typeface="Arial" panose="020B0604020202020204" pitchFamily="34" charset="0"/>
                  <a:sym typeface="Calibri"/>
                </a:rPr>
                <a:t> ٥</a:t>
              </a:r>
              <a:endParaRPr lang="en-US" dirty="0">
                <a:latin typeface="Arial" panose="020B0604020202020204" pitchFamily="34" charset="0"/>
                <a:cs typeface="Arial" panose="020B0604020202020204" pitchFamily="34" charset="0"/>
              </a:endParaRPr>
            </a:p>
          </p:txBody>
        </p:sp>
        <p:sp>
          <p:nvSpPr>
            <p:cNvPr id="21" name="Google Shape;219;p14">
              <a:extLst>
                <a:ext uri="{FF2B5EF4-FFF2-40B4-BE49-F238E27FC236}">
                  <a16:creationId xmlns:a16="http://schemas.microsoft.com/office/drawing/2014/main" id="{41EBB2CC-24BE-9CF2-BBC1-F4577F901CA7}"/>
                </a:ext>
              </a:extLst>
            </p:cNvPr>
            <p:cNvSpPr txBox="1"/>
            <p:nvPr/>
          </p:nvSpPr>
          <p:spPr>
            <a:xfrm>
              <a:off x="2568281" y="6311604"/>
              <a:ext cx="664211" cy="276316"/>
            </a:xfrm>
            <a:prstGeom prst="rect">
              <a:avLst/>
            </a:prstGeom>
            <a:noFill/>
            <a:ln>
              <a:noFill/>
            </a:ln>
          </p:spPr>
          <p:txBody>
            <a:bodyPr spcFirstLastPara="1" wrap="square" lIns="90786" tIns="45382" rIns="90786" bIns="45382" anchor="t" anchorCtr="0">
              <a:spAutoFit/>
            </a:bodyPr>
            <a:lstStyle>
              <a:defPPr>
                <a:defRPr lang="en-GB"/>
              </a:defPPr>
              <a:lvl1pPr>
                <a:defRPr sz="1200" b="1">
                  <a:solidFill>
                    <a:srgbClr val="1155CC"/>
                  </a:solidFill>
                  <a:latin typeface="Calibri"/>
                  <a:ea typeface="Calibri"/>
                  <a:cs typeface="Calibri"/>
                </a:defRPr>
              </a:lvl1pPr>
            </a:lstStyle>
            <a:p>
              <a:r>
                <a:rPr lang="en-GB" dirty="0" err="1">
                  <a:latin typeface="Arial" panose="020B0604020202020204" pitchFamily="34" charset="0"/>
                  <a:cs typeface="Arial" panose="020B0604020202020204" pitchFamily="34" charset="0"/>
                  <a:sym typeface="Calibri"/>
                </a:rPr>
                <a:t>اللوح</a:t>
              </a:r>
              <a:r>
                <a:rPr lang="en-GB" dirty="0">
                  <a:latin typeface="Arial" panose="020B0604020202020204" pitchFamily="34" charset="0"/>
                  <a:cs typeface="Arial" panose="020B0604020202020204" pitchFamily="34" charset="0"/>
                  <a:sym typeface="Calibri"/>
                </a:rPr>
                <a:t> ١</a:t>
              </a:r>
              <a:endParaRPr lang="en-US" dirty="0">
                <a:latin typeface="Arial" panose="020B0604020202020204" pitchFamily="34" charset="0"/>
                <a:cs typeface="Arial" panose="020B0604020202020204" pitchFamily="34" charset="0"/>
              </a:endParaRPr>
            </a:p>
          </p:txBody>
        </p:sp>
        <p:sp>
          <p:nvSpPr>
            <p:cNvPr id="23" name="Google Shape;219;p14">
              <a:extLst>
                <a:ext uri="{FF2B5EF4-FFF2-40B4-BE49-F238E27FC236}">
                  <a16:creationId xmlns:a16="http://schemas.microsoft.com/office/drawing/2014/main" id="{D76E8746-7422-1168-C1D3-611FC5FD598C}"/>
                </a:ext>
              </a:extLst>
            </p:cNvPr>
            <p:cNvSpPr txBox="1"/>
            <p:nvPr/>
          </p:nvSpPr>
          <p:spPr>
            <a:xfrm rot="16200000">
              <a:off x="1693255" y="4919485"/>
              <a:ext cx="583598" cy="276316"/>
            </a:xfrm>
            <a:prstGeom prst="rect">
              <a:avLst/>
            </a:prstGeom>
            <a:noFill/>
            <a:ln>
              <a:noFill/>
            </a:ln>
          </p:spPr>
          <p:txBody>
            <a:bodyPr spcFirstLastPara="1" wrap="square" lIns="90786" tIns="45382" rIns="90786" bIns="45382" anchor="t" anchorCtr="0">
              <a:spAutoFit/>
            </a:bodyPr>
            <a:lstStyle>
              <a:defPPr>
                <a:defRPr lang="en-GB"/>
              </a:defPPr>
              <a:lvl1pPr>
                <a:defRPr sz="1200" b="1">
                  <a:solidFill>
                    <a:srgbClr val="1155CC"/>
                  </a:solidFill>
                  <a:latin typeface="Calibri"/>
                  <a:ea typeface="Calibri"/>
                  <a:cs typeface="Calibri"/>
                </a:defRPr>
              </a:lvl1pPr>
            </a:lstStyle>
            <a:p>
              <a:r>
                <a:rPr lang="en-GB" dirty="0" err="1">
                  <a:latin typeface="Arial" panose="020B0604020202020204" pitchFamily="34" charset="0"/>
                  <a:cs typeface="Arial" panose="020B0604020202020204" pitchFamily="34" charset="0"/>
                  <a:sym typeface="Calibri"/>
                </a:rPr>
                <a:t>اللوح</a:t>
              </a:r>
              <a:r>
                <a:rPr lang="en-GB" dirty="0">
                  <a:latin typeface="Arial" panose="020B0604020202020204" pitchFamily="34" charset="0"/>
                  <a:cs typeface="Arial" panose="020B0604020202020204" pitchFamily="34" charset="0"/>
                  <a:sym typeface="Calibri"/>
                </a:rPr>
                <a:t> ٣</a:t>
              </a:r>
              <a:endParaRPr lang="en-US" dirty="0">
                <a:latin typeface="Arial" panose="020B0604020202020204" pitchFamily="34" charset="0"/>
                <a:cs typeface="Arial" panose="020B0604020202020204" pitchFamily="34" charset="0"/>
              </a:endParaRPr>
            </a:p>
          </p:txBody>
        </p:sp>
        <p:sp>
          <p:nvSpPr>
            <p:cNvPr id="24" name="Google Shape;219;p14">
              <a:extLst>
                <a:ext uri="{FF2B5EF4-FFF2-40B4-BE49-F238E27FC236}">
                  <a16:creationId xmlns:a16="http://schemas.microsoft.com/office/drawing/2014/main" id="{23FC9644-BDDE-7A5A-8E1D-7FEF44257C22}"/>
                </a:ext>
              </a:extLst>
            </p:cNvPr>
            <p:cNvSpPr txBox="1"/>
            <p:nvPr/>
          </p:nvSpPr>
          <p:spPr>
            <a:xfrm rot="16200000">
              <a:off x="1570925" y="5743060"/>
              <a:ext cx="818204" cy="276316"/>
            </a:xfrm>
            <a:prstGeom prst="rect">
              <a:avLst/>
            </a:prstGeom>
            <a:noFill/>
            <a:ln>
              <a:noFill/>
            </a:ln>
          </p:spPr>
          <p:txBody>
            <a:bodyPr spcFirstLastPara="1" wrap="square" lIns="90786" tIns="45382" rIns="90786" bIns="45382" anchor="t" anchorCtr="0">
              <a:spAutoFit/>
            </a:bodyPr>
            <a:lstStyle/>
            <a:p>
              <a:pPr algn="r" rtl="1"/>
              <a:r>
                <a:rPr lang="en-GB" sz="1200" b="1" dirty="0" err="1">
                  <a:solidFill>
                    <a:srgbClr val="1155CC"/>
                  </a:solidFill>
                  <a:latin typeface="Arial" panose="020B0604020202020204" pitchFamily="34" charset="0"/>
                  <a:ea typeface="+mn-lt"/>
                  <a:cs typeface="Arial" panose="020B0604020202020204" pitchFamily="34" charset="0"/>
                  <a:sym typeface="Calibri"/>
                </a:rPr>
                <a:t>اللوح</a:t>
              </a:r>
              <a:r>
                <a:rPr lang="en-GB" sz="1200" b="1" dirty="0">
                  <a:solidFill>
                    <a:srgbClr val="1155CC"/>
                  </a:solidFill>
                  <a:latin typeface="Arial" panose="020B0604020202020204" pitchFamily="34" charset="0"/>
                  <a:ea typeface="+mn-lt"/>
                  <a:cs typeface="Arial" panose="020B0604020202020204" pitchFamily="34" charset="0"/>
                  <a:sym typeface="Calibri"/>
                </a:rPr>
                <a:t> ٤</a:t>
              </a:r>
              <a:endParaRPr lang="en-US" b="1" dirty="0">
                <a:latin typeface="Arial" panose="020B0604020202020204" pitchFamily="34" charset="0"/>
                <a:cs typeface="Arial" panose="020B0604020202020204" pitchFamily="34" charset="0"/>
              </a:endParaRPr>
            </a:p>
          </p:txBody>
        </p:sp>
        <p:sp>
          <p:nvSpPr>
            <p:cNvPr id="108" name="Google Shape;257;g34b1dca1029_0_208">
              <a:extLst>
                <a:ext uri="{FF2B5EF4-FFF2-40B4-BE49-F238E27FC236}">
                  <a16:creationId xmlns:a16="http://schemas.microsoft.com/office/drawing/2014/main" id="{BEF856E4-EC27-F913-19FC-4682C74F3EF9}"/>
                </a:ext>
              </a:extLst>
            </p:cNvPr>
            <p:cNvSpPr txBox="1"/>
            <p:nvPr/>
          </p:nvSpPr>
          <p:spPr>
            <a:xfrm rot="5400">
              <a:off x="2847436" y="3350694"/>
              <a:ext cx="793941" cy="27695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r" rtl="1"/>
              <a:r>
                <a:rPr lang="en-GB" sz="1200" dirty="0">
                  <a:solidFill>
                    <a:schemeClr val="tx1"/>
                  </a:solidFill>
                  <a:latin typeface="Arial" panose="020B0604020202020204" pitchFamily="34" charset="0"/>
                  <a:ea typeface="Calibri"/>
                  <a:cs typeface="Arial" panose="020B0604020202020204" pitchFamily="34" charset="0"/>
                  <a:sym typeface="Calibri"/>
                </a:rPr>
                <a:t>٤٫٨</a:t>
              </a:r>
              <a:r>
                <a:rPr lang="ar-LB" sz="1200" b="1" dirty="0">
                  <a:solidFill>
                    <a:schemeClr val="tx1"/>
                  </a:solidFill>
                  <a:latin typeface="Calibri"/>
                  <a:ea typeface="Calibri"/>
                  <a:cs typeface="Calibri"/>
                  <a:sym typeface="Calibri"/>
                </a:rPr>
                <a:t> م</a:t>
              </a:r>
              <a:endParaRPr sz="1200" b="1" dirty="0">
                <a:solidFill>
                  <a:schemeClr val="tx1"/>
                </a:solidFill>
                <a:latin typeface="Calibri"/>
                <a:ea typeface="Calibri"/>
                <a:cs typeface="Calibri"/>
                <a:sym typeface="Calibri"/>
              </a:endParaRPr>
            </a:p>
          </p:txBody>
        </p:sp>
        <p:cxnSp>
          <p:nvCxnSpPr>
            <p:cNvPr id="113" name="Google Shape;128;g33c391d3f5e_2_7">
              <a:extLst>
                <a:ext uri="{FF2B5EF4-FFF2-40B4-BE49-F238E27FC236}">
                  <a16:creationId xmlns:a16="http://schemas.microsoft.com/office/drawing/2014/main" id="{43EB5173-46B9-B2F1-7DFE-8606A83C8488}"/>
                </a:ext>
              </a:extLst>
            </p:cNvPr>
            <p:cNvCxnSpPr>
              <a:cxnSpLocks/>
            </p:cNvCxnSpPr>
            <p:nvPr/>
          </p:nvCxnSpPr>
          <p:spPr>
            <a:xfrm>
              <a:off x="2436935" y="3555675"/>
              <a:ext cx="1810136" cy="0"/>
            </a:xfrm>
            <a:prstGeom prst="straightConnector1">
              <a:avLst/>
            </a:prstGeom>
            <a:noFill/>
            <a:ln w="12700" cap="flat" cmpd="sng">
              <a:solidFill>
                <a:srgbClr val="595959"/>
              </a:solidFill>
              <a:prstDash val="solid"/>
              <a:round/>
              <a:headEnd type="triangle" w="sm" len="sm"/>
              <a:tailEnd type="triangle" w="sm" len="sm"/>
            </a:ln>
          </p:spPr>
        </p:cxnSp>
        <p:cxnSp>
          <p:nvCxnSpPr>
            <p:cNvPr id="115" name="Google Shape;128;g33c391d3f5e_2_7">
              <a:extLst>
                <a:ext uri="{FF2B5EF4-FFF2-40B4-BE49-F238E27FC236}">
                  <a16:creationId xmlns:a16="http://schemas.microsoft.com/office/drawing/2014/main" id="{E506B4CF-AA80-3E4A-3109-CCD3B49A1D90}"/>
                </a:ext>
              </a:extLst>
            </p:cNvPr>
            <p:cNvCxnSpPr>
              <a:cxnSpLocks/>
            </p:cNvCxnSpPr>
            <p:nvPr/>
          </p:nvCxnSpPr>
          <p:spPr>
            <a:xfrm flipV="1">
              <a:off x="5321407" y="4588514"/>
              <a:ext cx="0" cy="1371061"/>
            </a:xfrm>
            <a:prstGeom prst="straightConnector1">
              <a:avLst/>
            </a:prstGeom>
            <a:noFill/>
            <a:ln w="9525" cap="flat" cmpd="sng">
              <a:solidFill>
                <a:srgbClr val="595959"/>
              </a:solidFill>
              <a:prstDash val="solid"/>
              <a:round/>
              <a:headEnd type="triangle" w="sm" len="sm"/>
              <a:tailEnd type="triangle" w="sm" len="sm"/>
            </a:ln>
          </p:spPr>
        </p:cxnSp>
      </p:grpSp>
      <p:sp>
        <p:nvSpPr>
          <p:cNvPr id="142" name="TextBox 141">
            <a:extLst>
              <a:ext uri="{FF2B5EF4-FFF2-40B4-BE49-F238E27FC236}">
                <a16:creationId xmlns:a16="http://schemas.microsoft.com/office/drawing/2014/main" id="{C1BBE96E-B1F3-B6B3-F3CF-E6E11D73F657}"/>
              </a:ext>
            </a:extLst>
          </p:cNvPr>
          <p:cNvSpPr txBox="1"/>
          <p:nvPr/>
        </p:nvSpPr>
        <p:spPr>
          <a:xfrm>
            <a:off x="634236" y="9427442"/>
            <a:ext cx="6066308" cy="292388"/>
          </a:xfrm>
          <a:prstGeom prst="rect">
            <a:avLst/>
          </a:prstGeom>
          <a:noFill/>
        </p:spPr>
        <p:txBody>
          <a:bodyPr wrap="square" lIns="91440" tIns="45720" rIns="91440" bIns="45720" anchor="t">
            <a:spAutoFit/>
          </a:bodyPr>
          <a:lstStyle/>
          <a:p>
            <a:pPr algn="r" rtl="1"/>
            <a:r>
              <a:rPr lang="en-GB" sz="1300" b="1" dirty="0">
                <a:latin typeface="Arial" panose="020B0604020202020204" pitchFamily="34" charset="0"/>
                <a:ea typeface="+mn-lt"/>
                <a:cs typeface="Arial" panose="020B0604020202020204" pitchFamily="34" charset="0"/>
              </a:rPr>
              <a:t>*</a:t>
            </a:r>
            <a:r>
              <a:rPr lang="en-GB" sz="1300" b="1" dirty="0" err="1">
                <a:latin typeface="Arial" panose="020B0604020202020204" pitchFamily="34" charset="0"/>
                <a:ea typeface="+mn-lt"/>
                <a:cs typeface="Arial" panose="020B0604020202020204" pitchFamily="34" charset="0"/>
              </a:rPr>
              <a:t>يُنصَح</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بأن</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تختار</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الأسر</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أحجام</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الأبواب</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والنوافذ</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بما</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يتناسب</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مع</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احتياجاتها</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من</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الخصوصية</a:t>
            </a:r>
            <a:r>
              <a:rPr lang="en-GB" sz="1300" b="1" dirty="0">
                <a:latin typeface="Arial" panose="020B0604020202020204" pitchFamily="34" charset="0"/>
                <a:ea typeface="+mn-lt"/>
                <a:cs typeface="Arial" panose="020B0604020202020204" pitchFamily="34" charset="0"/>
              </a:rPr>
              <a:t> </a:t>
            </a:r>
            <a:r>
              <a:rPr lang="en-GB" sz="1300" b="1" dirty="0" err="1">
                <a:latin typeface="Arial" panose="020B0604020202020204" pitchFamily="34" charset="0"/>
                <a:ea typeface="+mn-lt"/>
                <a:cs typeface="Arial" panose="020B0604020202020204" pitchFamily="34" charset="0"/>
              </a:rPr>
              <a:t>والأمان</a:t>
            </a:r>
            <a:r>
              <a:rPr lang="en-GB" sz="1300" b="1" dirty="0">
                <a:latin typeface="Arial" panose="020B0604020202020204" pitchFamily="34" charset="0"/>
                <a:ea typeface="+mn-lt"/>
                <a:cs typeface="Arial" panose="020B0604020202020204" pitchFamily="34" charset="0"/>
              </a:rPr>
              <a:t>.</a:t>
            </a:r>
            <a:endParaRPr lang="en-US" sz="1300" b="1" dirty="0">
              <a:latin typeface="Arial" panose="020B0604020202020204" pitchFamily="34" charset="0"/>
              <a:ea typeface="+mn-lt"/>
              <a:cs typeface="Arial" panose="020B0604020202020204" pitchFamily="34" charset="0"/>
            </a:endParaRPr>
          </a:p>
        </p:txBody>
      </p:sp>
      <p:sp>
        <p:nvSpPr>
          <p:cNvPr id="162" name="Google Shape;170;g34b1dca1029_0_53">
            <a:extLst>
              <a:ext uri="{FF2B5EF4-FFF2-40B4-BE49-F238E27FC236}">
                <a16:creationId xmlns:a16="http://schemas.microsoft.com/office/drawing/2014/main" id="{9F9EEC73-3763-3B2A-1C70-B1EA8A237890}"/>
              </a:ext>
            </a:extLst>
          </p:cNvPr>
          <p:cNvSpPr/>
          <p:nvPr/>
        </p:nvSpPr>
        <p:spPr>
          <a:xfrm>
            <a:off x="183980" y="500123"/>
            <a:ext cx="6538744" cy="3597847"/>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1">
              <a:spcBef>
                <a:spcPts val="0"/>
              </a:spcBef>
              <a:spcAft>
                <a:spcPts val="0"/>
              </a:spcAft>
              <a:buNone/>
            </a:pPr>
            <a:endParaRPr sz="1300"/>
          </a:p>
        </p:txBody>
      </p:sp>
      <p:sp>
        <p:nvSpPr>
          <p:cNvPr id="161" name="Google Shape;170;g34b1dca1029_0_53">
            <a:extLst>
              <a:ext uri="{FF2B5EF4-FFF2-40B4-BE49-F238E27FC236}">
                <a16:creationId xmlns:a16="http://schemas.microsoft.com/office/drawing/2014/main" id="{B87C6C14-F196-D31C-FEFA-D8E507A8658D}"/>
              </a:ext>
            </a:extLst>
          </p:cNvPr>
          <p:cNvSpPr/>
          <p:nvPr/>
        </p:nvSpPr>
        <p:spPr>
          <a:xfrm>
            <a:off x="183980" y="4081006"/>
            <a:ext cx="6538741" cy="435634"/>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b="1" dirty="0" err="1">
                <a:solidFill>
                  <a:schemeClr val="bg1"/>
                </a:solidFill>
                <a:ea typeface="Calibri"/>
              </a:rPr>
              <a:t>اغرس</a:t>
            </a:r>
            <a:r>
              <a:rPr lang="en-GB" b="1" dirty="0">
                <a:solidFill>
                  <a:schemeClr val="bg1"/>
                </a:solidFill>
                <a:ea typeface="Calibri"/>
              </a:rPr>
              <a:t> </a:t>
            </a:r>
            <a:r>
              <a:rPr lang="en-GB" b="1" dirty="0" err="1">
                <a:solidFill>
                  <a:schemeClr val="bg1"/>
                </a:solidFill>
                <a:ea typeface="Calibri"/>
              </a:rPr>
              <a:t>الأعمدة</a:t>
            </a:r>
            <a:r>
              <a:rPr lang="en-GB" b="1" dirty="0">
                <a:solidFill>
                  <a:schemeClr val="bg1"/>
                </a:solidFill>
                <a:ea typeface="Calibri"/>
              </a:rPr>
              <a:t> </a:t>
            </a:r>
            <a:r>
              <a:rPr lang="en-GB" dirty="0">
                <a:solidFill>
                  <a:schemeClr val="bg1"/>
                </a:solidFill>
                <a:ea typeface="Calibri"/>
              </a:rPr>
              <a:t>بعمق٣٠ </a:t>
            </a:r>
            <a:r>
              <a:rPr lang="en-GB" dirty="0" err="1">
                <a:solidFill>
                  <a:schemeClr val="bg1"/>
                </a:solidFill>
                <a:ea typeface="Calibri"/>
              </a:rPr>
              <a:t>سم</a:t>
            </a:r>
            <a:r>
              <a:rPr lang="en-GB" dirty="0">
                <a:solidFill>
                  <a:schemeClr val="bg1"/>
                </a:solidFill>
                <a:ea typeface="Calibri"/>
              </a:rPr>
              <a:t>، </a:t>
            </a:r>
            <a:r>
              <a:rPr lang="en-GB" dirty="0" err="1">
                <a:solidFill>
                  <a:schemeClr val="bg1"/>
                </a:solidFill>
                <a:ea typeface="Calibri"/>
              </a:rPr>
              <a:t>مع</a:t>
            </a:r>
            <a:r>
              <a:rPr lang="en-GB" dirty="0">
                <a:solidFill>
                  <a:schemeClr val="bg1"/>
                </a:solidFill>
                <a:ea typeface="Calibri"/>
              </a:rPr>
              <a:t> </a:t>
            </a:r>
            <a:r>
              <a:rPr lang="en-GB" dirty="0" err="1">
                <a:solidFill>
                  <a:schemeClr val="bg1"/>
                </a:solidFill>
                <a:ea typeface="Calibri"/>
              </a:rPr>
              <a:t>الحفاظ</a:t>
            </a:r>
            <a:r>
              <a:rPr lang="en-GB" dirty="0">
                <a:solidFill>
                  <a:schemeClr val="bg1"/>
                </a:solidFill>
                <a:ea typeface="Calibri"/>
              </a:rPr>
              <a:t> </a:t>
            </a:r>
            <a:r>
              <a:rPr lang="en-GB" dirty="0" err="1">
                <a:solidFill>
                  <a:schemeClr val="bg1"/>
                </a:solidFill>
                <a:ea typeface="Calibri"/>
              </a:rPr>
              <a:t>على</a:t>
            </a:r>
            <a:r>
              <a:rPr lang="en-GB" dirty="0">
                <a:solidFill>
                  <a:schemeClr val="bg1"/>
                </a:solidFill>
                <a:ea typeface="Calibri"/>
              </a:rPr>
              <a:t> </a:t>
            </a:r>
            <a:r>
              <a:rPr lang="en-GB" b="1" dirty="0" err="1">
                <a:solidFill>
                  <a:schemeClr val="bg1"/>
                </a:solidFill>
                <a:ea typeface="Calibri"/>
              </a:rPr>
              <a:t>ارتفاع</a:t>
            </a:r>
            <a:r>
              <a:rPr lang="en-GB" b="1" dirty="0">
                <a:solidFill>
                  <a:schemeClr val="bg1"/>
                </a:solidFill>
                <a:ea typeface="Calibri"/>
              </a:rPr>
              <a:t> </a:t>
            </a:r>
            <a:r>
              <a:rPr lang="en-GB" b="1" dirty="0" err="1">
                <a:solidFill>
                  <a:schemeClr val="bg1"/>
                </a:solidFill>
                <a:ea typeface="Calibri"/>
              </a:rPr>
              <a:t>داخلي</a:t>
            </a:r>
            <a:r>
              <a:rPr lang="en-GB" b="1" dirty="0">
                <a:solidFill>
                  <a:schemeClr val="bg1"/>
                </a:solidFill>
                <a:ea typeface="Calibri"/>
              </a:rPr>
              <a:t> </a:t>
            </a:r>
            <a:r>
              <a:rPr lang="en-GB" b="1" dirty="0" err="1">
                <a:solidFill>
                  <a:schemeClr val="bg1"/>
                </a:solidFill>
                <a:ea typeface="Calibri"/>
              </a:rPr>
              <a:t>قدره</a:t>
            </a:r>
            <a:r>
              <a:rPr lang="en-GB" b="1" dirty="0">
                <a:solidFill>
                  <a:schemeClr val="bg1"/>
                </a:solidFill>
                <a:ea typeface="Calibri"/>
              </a:rPr>
              <a:t> ٢٫١م</a:t>
            </a:r>
            <a:endParaRPr lang="en-US" b="1" dirty="0">
              <a:solidFill>
                <a:schemeClr val="bg1"/>
              </a:solidFill>
              <a:ea typeface="Calibri"/>
            </a:endParaRPr>
          </a:p>
          <a:p>
            <a:pPr algn="r" rtl="1"/>
            <a:r>
              <a:rPr lang="en-GB" b="1" dirty="0" err="1">
                <a:solidFill>
                  <a:schemeClr val="bg1"/>
                </a:solidFill>
                <a:ea typeface="Calibri"/>
              </a:rPr>
              <a:t>ثبّت</a:t>
            </a:r>
            <a:r>
              <a:rPr lang="en-GB" b="1" dirty="0">
                <a:solidFill>
                  <a:schemeClr val="bg1"/>
                </a:solidFill>
                <a:ea typeface="Calibri"/>
              </a:rPr>
              <a:t> </a:t>
            </a:r>
            <a:r>
              <a:rPr lang="en-GB" b="1" dirty="0" err="1">
                <a:solidFill>
                  <a:schemeClr val="bg1"/>
                </a:solidFill>
                <a:ea typeface="Calibri"/>
              </a:rPr>
              <a:t>مصاريع</a:t>
            </a:r>
            <a:r>
              <a:rPr lang="en-GB" b="1" dirty="0">
                <a:solidFill>
                  <a:schemeClr val="bg1"/>
                </a:solidFill>
                <a:ea typeface="Calibri"/>
              </a:rPr>
              <a:t> </a:t>
            </a:r>
            <a:r>
              <a:rPr lang="en-GB" b="1" dirty="0" err="1">
                <a:solidFill>
                  <a:schemeClr val="bg1"/>
                </a:solidFill>
                <a:ea typeface="Calibri"/>
              </a:rPr>
              <a:t>الأبواب</a:t>
            </a:r>
            <a:r>
              <a:rPr lang="en-GB" b="1" dirty="0">
                <a:solidFill>
                  <a:schemeClr val="bg1"/>
                </a:solidFill>
                <a:ea typeface="Calibri"/>
              </a:rPr>
              <a:t> </a:t>
            </a:r>
            <a:r>
              <a:rPr lang="en-GB" b="1" dirty="0" err="1">
                <a:solidFill>
                  <a:schemeClr val="bg1"/>
                </a:solidFill>
                <a:ea typeface="Calibri"/>
              </a:rPr>
              <a:t>والنوافذ</a:t>
            </a:r>
            <a:r>
              <a:rPr lang="en-GB" b="1" dirty="0">
                <a:solidFill>
                  <a:schemeClr val="bg1"/>
                </a:solidFill>
                <a:ea typeface="Calibri"/>
              </a:rPr>
              <a:t> </a:t>
            </a:r>
            <a:r>
              <a:rPr lang="en-GB" dirty="0" err="1">
                <a:solidFill>
                  <a:schemeClr val="bg1"/>
                </a:solidFill>
                <a:ea typeface="Calibri"/>
              </a:rPr>
              <a:t>باستخدام</a:t>
            </a:r>
            <a:r>
              <a:rPr lang="en-GB" dirty="0">
                <a:solidFill>
                  <a:schemeClr val="bg1"/>
                </a:solidFill>
                <a:ea typeface="Calibri"/>
              </a:rPr>
              <a:t> </a:t>
            </a:r>
            <a:r>
              <a:rPr lang="en-GB" dirty="0" err="1">
                <a:solidFill>
                  <a:schemeClr val="bg1"/>
                </a:solidFill>
                <a:ea typeface="Calibri"/>
              </a:rPr>
              <a:t>المفصلات</a:t>
            </a:r>
            <a:r>
              <a:rPr lang="en-GB" dirty="0">
                <a:solidFill>
                  <a:schemeClr val="bg1"/>
                </a:solidFill>
                <a:ea typeface="Calibri"/>
              </a:rPr>
              <a:t> </a:t>
            </a:r>
            <a:r>
              <a:rPr lang="en-GB" dirty="0" err="1">
                <a:solidFill>
                  <a:schemeClr val="bg1"/>
                </a:solidFill>
                <a:ea typeface="Calibri"/>
              </a:rPr>
              <a:t>والبراغي</a:t>
            </a:r>
            <a:endParaRPr lang="en-US" dirty="0">
              <a:solidFill>
                <a:schemeClr val="bg1"/>
              </a:solidFill>
              <a:ea typeface="Calibri"/>
            </a:endParaRPr>
          </a:p>
        </p:txBody>
      </p:sp>
      <p:grpSp>
        <p:nvGrpSpPr>
          <p:cNvPr id="4" name="Group 3">
            <a:extLst>
              <a:ext uri="{FF2B5EF4-FFF2-40B4-BE49-F238E27FC236}">
                <a16:creationId xmlns:a16="http://schemas.microsoft.com/office/drawing/2014/main" id="{E5ABB365-62D5-F99A-831B-9C0E4A1E7734}"/>
              </a:ext>
            </a:extLst>
          </p:cNvPr>
          <p:cNvGrpSpPr/>
          <p:nvPr/>
        </p:nvGrpSpPr>
        <p:grpSpPr>
          <a:xfrm>
            <a:off x="1364849" y="4872603"/>
            <a:ext cx="740987" cy="609460"/>
            <a:chOff x="-4839573" y="4827370"/>
            <a:chExt cx="780745" cy="609460"/>
          </a:xfrm>
        </p:grpSpPr>
        <p:sp>
          <p:nvSpPr>
            <p:cNvPr id="193" name="Rectangle 192">
              <a:extLst>
                <a:ext uri="{FF2B5EF4-FFF2-40B4-BE49-F238E27FC236}">
                  <a16:creationId xmlns:a16="http://schemas.microsoft.com/office/drawing/2014/main" id="{038EFD57-595F-BF75-E500-D0AECFDFCC65}"/>
                </a:ext>
              </a:extLst>
            </p:cNvPr>
            <p:cNvSpPr/>
            <p:nvPr/>
          </p:nvSpPr>
          <p:spPr>
            <a:xfrm>
              <a:off x="-4077116" y="4832493"/>
              <a:ext cx="18288" cy="59436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91" name="Rectangle 190">
              <a:extLst>
                <a:ext uri="{FF2B5EF4-FFF2-40B4-BE49-F238E27FC236}">
                  <a16:creationId xmlns:a16="http://schemas.microsoft.com/office/drawing/2014/main" id="{E7CA0704-27FE-7F46-745C-680717CD670E}"/>
                </a:ext>
              </a:extLst>
            </p:cNvPr>
            <p:cNvSpPr/>
            <p:nvPr/>
          </p:nvSpPr>
          <p:spPr>
            <a:xfrm>
              <a:off x="-4839573" y="4827370"/>
              <a:ext cx="18288" cy="59436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92" name="Rectangle 191">
              <a:extLst>
                <a:ext uri="{FF2B5EF4-FFF2-40B4-BE49-F238E27FC236}">
                  <a16:creationId xmlns:a16="http://schemas.microsoft.com/office/drawing/2014/main" id="{DD8FBD28-7C23-2A39-820D-93D4D70A4931}"/>
                </a:ext>
              </a:extLst>
            </p:cNvPr>
            <p:cNvSpPr/>
            <p:nvPr/>
          </p:nvSpPr>
          <p:spPr>
            <a:xfrm rot="5400000">
              <a:off x="-4456592" y="5039066"/>
              <a:ext cx="18288" cy="77724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94" name="Rectangle 193">
              <a:extLst>
                <a:ext uri="{FF2B5EF4-FFF2-40B4-BE49-F238E27FC236}">
                  <a16:creationId xmlns:a16="http://schemas.microsoft.com/office/drawing/2014/main" id="{1D11007C-6EC6-BB4F-8CC9-9B41A5A9960D}"/>
                </a:ext>
              </a:extLst>
            </p:cNvPr>
            <p:cNvSpPr/>
            <p:nvPr/>
          </p:nvSpPr>
          <p:spPr>
            <a:xfrm rot="5400000">
              <a:off x="-4458570" y="4449021"/>
              <a:ext cx="18288" cy="77724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en-GB"/>
            </a:p>
          </p:txBody>
        </p:sp>
      </p:grpSp>
      <p:grpSp>
        <p:nvGrpSpPr>
          <p:cNvPr id="10" name="Group 9">
            <a:extLst>
              <a:ext uri="{FF2B5EF4-FFF2-40B4-BE49-F238E27FC236}">
                <a16:creationId xmlns:a16="http://schemas.microsoft.com/office/drawing/2014/main" id="{EC0F0382-E8AA-049C-C99F-6B703F5D0A78}"/>
              </a:ext>
            </a:extLst>
          </p:cNvPr>
          <p:cNvGrpSpPr/>
          <p:nvPr/>
        </p:nvGrpSpPr>
        <p:grpSpPr>
          <a:xfrm>
            <a:off x="186759" y="7088563"/>
            <a:ext cx="2262875" cy="2318879"/>
            <a:chOff x="4452285" y="7103641"/>
            <a:chExt cx="2262875" cy="2318879"/>
          </a:xfrm>
        </p:grpSpPr>
        <p:sp>
          <p:nvSpPr>
            <p:cNvPr id="3" name="Google Shape;170;g34b1dca1029_0_53">
              <a:extLst>
                <a:ext uri="{FF2B5EF4-FFF2-40B4-BE49-F238E27FC236}">
                  <a16:creationId xmlns:a16="http://schemas.microsoft.com/office/drawing/2014/main" id="{D20FE72E-1EC8-F897-00D6-1F6BD4DF04F5}"/>
                </a:ext>
              </a:extLst>
            </p:cNvPr>
            <p:cNvSpPr/>
            <p:nvPr/>
          </p:nvSpPr>
          <p:spPr>
            <a:xfrm>
              <a:off x="4452285" y="7103641"/>
              <a:ext cx="2262874" cy="2318879"/>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US" b="1" dirty="0" err="1">
                  <a:solidFill>
                    <a:schemeClr val="bg1"/>
                  </a:solidFill>
                  <a:ea typeface="Calibri"/>
                  <a:sym typeface="Calibri"/>
                </a:rPr>
                <a:t>يمكن</a:t>
              </a:r>
              <a:r>
                <a:rPr lang="en-US" b="1" dirty="0">
                  <a:solidFill>
                    <a:schemeClr val="bg1"/>
                  </a:solidFill>
                  <a:ea typeface="Calibri"/>
                  <a:sym typeface="Calibri"/>
                </a:rPr>
                <a:t> </a:t>
              </a:r>
              <a:r>
                <a:rPr lang="en-US" b="1" dirty="0" err="1">
                  <a:solidFill>
                    <a:schemeClr val="bg1"/>
                  </a:solidFill>
                  <a:ea typeface="Calibri"/>
                  <a:sym typeface="Calibri"/>
                </a:rPr>
                <a:t>إضافة</a:t>
              </a:r>
              <a:r>
                <a:rPr lang="en-US" b="1" dirty="0">
                  <a:solidFill>
                    <a:schemeClr val="bg1"/>
                  </a:solidFill>
                  <a:ea typeface="Calibri"/>
                  <a:sym typeface="Calibri"/>
                </a:rPr>
                <a:t> </a:t>
              </a:r>
              <a:r>
                <a:rPr lang="en-US" b="1" dirty="0" err="1">
                  <a:solidFill>
                    <a:schemeClr val="bg1"/>
                  </a:solidFill>
                  <a:ea typeface="Calibri"/>
                  <a:sym typeface="Calibri"/>
                </a:rPr>
                <a:t>حواجز</a:t>
              </a:r>
              <a:r>
                <a:rPr lang="en-US" b="1" dirty="0">
                  <a:solidFill>
                    <a:schemeClr val="bg1"/>
                  </a:solidFill>
                  <a:ea typeface="Calibri"/>
                  <a:sym typeface="Calibri"/>
                </a:rPr>
                <a:t> </a:t>
              </a:r>
              <a:r>
                <a:rPr lang="en-US" b="1" dirty="0" err="1">
                  <a:solidFill>
                    <a:schemeClr val="bg1"/>
                  </a:solidFill>
                  <a:ea typeface="Calibri"/>
                  <a:sym typeface="Calibri"/>
                </a:rPr>
                <a:t>داخلية</a:t>
              </a:r>
              <a:r>
                <a:rPr lang="en-US" b="1" dirty="0">
                  <a:solidFill>
                    <a:schemeClr val="bg1"/>
                  </a:solidFill>
                  <a:ea typeface="Calibri"/>
                  <a:sym typeface="Calibri"/>
                </a:rPr>
                <a:t> </a:t>
              </a:r>
              <a:r>
                <a:rPr lang="en-US" b="1" dirty="0" err="1">
                  <a:solidFill>
                    <a:schemeClr val="bg1"/>
                  </a:solidFill>
                  <a:ea typeface="Calibri"/>
                  <a:sym typeface="Calibri"/>
                </a:rPr>
                <a:t>متحرّكة</a:t>
              </a:r>
              <a:r>
                <a:rPr lang="en-US" b="1" dirty="0">
                  <a:solidFill>
                    <a:schemeClr val="bg1"/>
                  </a:solidFill>
                  <a:ea typeface="Calibri"/>
                  <a:sym typeface="Calibri"/>
                </a:rPr>
                <a:t> </a:t>
              </a:r>
              <a:r>
                <a:rPr lang="en-US" b="1" dirty="0" err="1">
                  <a:solidFill>
                    <a:schemeClr val="bg1"/>
                  </a:solidFill>
                  <a:ea typeface="Calibri"/>
                  <a:sym typeface="Calibri"/>
                </a:rPr>
                <a:t>باستخدام</a:t>
              </a:r>
              <a:r>
                <a:rPr lang="en-US" b="1" dirty="0">
                  <a:solidFill>
                    <a:schemeClr val="bg1"/>
                  </a:solidFill>
                  <a:ea typeface="Calibri"/>
                  <a:sym typeface="Calibri"/>
                </a:rPr>
                <a:t> </a:t>
              </a:r>
              <a:r>
                <a:rPr lang="en-US" b="1" dirty="0" err="1">
                  <a:solidFill>
                    <a:schemeClr val="bg1"/>
                  </a:solidFill>
                  <a:ea typeface="Calibri"/>
                  <a:sym typeface="Calibri"/>
                </a:rPr>
                <a:t>الشادر</a:t>
              </a:r>
              <a:r>
                <a:rPr lang="en-US" b="1" dirty="0">
                  <a:solidFill>
                    <a:schemeClr val="bg1"/>
                  </a:solidFill>
                  <a:ea typeface="Calibri"/>
                  <a:sym typeface="Calibri"/>
                </a:rPr>
                <a:t>.</a:t>
              </a:r>
              <a:endParaRPr lang="en-US" b="1" dirty="0">
                <a:solidFill>
                  <a:schemeClr val="bg1"/>
                </a:solidFill>
              </a:endParaRPr>
            </a:p>
            <a:p>
              <a:pPr lvl="0" algn="r" rtl="1"/>
              <a:endParaRPr lang="en-US" b="1" dirty="0">
                <a:solidFill>
                  <a:schemeClr val="bg1"/>
                </a:solidFill>
                <a:latin typeface="Calibri"/>
                <a:ea typeface="Calibri"/>
                <a:cs typeface="Calibri"/>
                <a:sym typeface="Calibri"/>
              </a:endParaRPr>
            </a:p>
            <a:p>
              <a:pPr lvl="0" algn="r" rtl="1"/>
              <a:endParaRPr lang="en-US" b="1" dirty="0">
                <a:solidFill>
                  <a:schemeClr val="bg1"/>
                </a:solidFill>
                <a:latin typeface="Calibri"/>
                <a:ea typeface="Calibri"/>
                <a:cs typeface="Calibri"/>
                <a:sym typeface="Calibri"/>
              </a:endParaRPr>
            </a:p>
            <a:p>
              <a:pPr lvl="0" algn="r" rtl="1"/>
              <a:endParaRPr lang="en-US" b="1" dirty="0">
                <a:solidFill>
                  <a:schemeClr val="bg1"/>
                </a:solidFill>
                <a:latin typeface="Calibri"/>
                <a:ea typeface="Calibri"/>
                <a:cs typeface="Calibri"/>
                <a:sym typeface="Calibri"/>
              </a:endParaRPr>
            </a:p>
            <a:p>
              <a:pPr lvl="0" algn="r" rtl="1"/>
              <a:endParaRPr lang="en-US" b="1" dirty="0">
                <a:solidFill>
                  <a:schemeClr val="bg1"/>
                </a:solidFill>
                <a:latin typeface="Calibri"/>
                <a:ea typeface="Calibri"/>
                <a:cs typeface="Calibri"/>
                <a:sym typeface="Calibri"/>
              </a:endParaRPr>
            </a:p>
            <a:p>
              <a:pPr lvl="0" algn="r" rtl="1"/>
              <a:endParaRPr lang="en-US" b="1" dirty="0">
                <a:solidFill>
                  <a:schemeClr val="bg1"/>
                </a:solidFill>
                <a:latin typeface="Calibri"/>
                <a:ea typeface="Calibri"/>
                <a:cs typeface="Calibri"/>
                <a:sym typeface="Calibri"/>
              </a:endParaRPr>
            </a:p>
            <a:p>
              <a:pPr lvl="0" algn="r" rtl="1"/>
              <a:endParaRPr lang="en-US" b="1" dirty="0">
                <a:solidFill>
                  <a:schemeClr val="bg1"/>
                </a:solidFill>
                <a:latin typeface="Calibri"/>
                <a:ea typeface="Calibri"/>
                <a:cs typeface="Calibri"/>
                <a:sym typeface="Calibri"/>
              </a:endParaRPr>
            </a:p>
            <a:p>
              <a:pPr lvl="0" algn="r" rtl="1"/>
              <a:endParaRPr lang="en-US" b="1" dirty="0">
                <a:solidFill>
                  <a:schemeClr val="bg1"/>
                </a:solidFill>
                <a:latin typeface="Calibri"/>
                <a:ea typeface="Calibri"/>
                <a:cs typeface="Calibri"/>
                <a:sym typeface="Calibri"/>
              </a:endParaRPr>
            </a:p>
          </p:txBody>
        </p:sp>
        <p:pic>
          <p:nvPicPr>
            <p:cNvPr id="6" name="Picture 5" descr="A white screen with a black background&#10;&#10;AI-generated content may be incorrect.">
              <a:extLst>
                <a:ext uri="{FF2B5EF4-FFF2-40B4-BE49-F238E27FC236}">
                  <a16:creationId xmlns:a16="http://schemas.microsoft.com/office/drawing/2014/main" id="{D25C2D22-11DC-5DCC-274B-5EDAA7169FE7}"/>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84410" y="7620450"/>
              <a:ext cx="2130750" cy="1628959"/>
            </a:xfrm>
            <a:prstGeom prst="rect">
              <a:avLst/>
            </a:prstGeom>
          </p:spPr>
        </p:pic>
        <p:sp>
          <p:nvSpPr>
            <p:cNvPr id="8" name="Free-form: Shape 7">
              <a:extLst>
                <a:ext uri="{FF2B5EF4-FFF2-40B4-BE49-F238E27FC236}">
                  <a16:creationId xmlns:a16="http://schemas.microsoft.com/office/drawing/2014/main" id="{FE36E2E4-8B95-E138-FA24-3B672E3CCA0B}"/>
                </a:ext>
              </a:extLst>
            </p:cNvPr>
            <p:cNvSpPr/>
            <p:nvPr/>
          </p:nvSpPr>
          <p:spPr>
            <a:xfrm>
              <a:off x="6012181" y="7734587"/>
              <a:ext cx="149176" cy="860773"/>
            </a:xfrm>
            <a:custGeom>
              <a:avLst/>
              <a:gdLst>
                <a:gd name="connsiteX0" fmla="*/ 77002 w 175151"/>
                <a:gd name="connsiteY0" fmla="*/ 1010653 h 1010653"/>
                <a:gd name="connsiteX1" fmla="*/ 173255 w 175151"/>
                <a:gd name="connsiteY1" fmla="*/ 336885 h 1010653"/>
                <a:gd name="connsiteX2" fmla="*/ 0 w 175151"/>
                <a:gd name="connsiteY2" fmla="*/ 0 h 1010653"/>
              </a:gdLst>
              <a:ahLst/>
              <a:cxnLst>
                <a:cxn ang="0">
                  <a:pos x="connsiteX0" y="connsiteY0"/>
                </a:cxn>
                <a:cxn ang="0">
                  <a:pos x="connsiteX1" y="connsiteY1"/>
                </a:cxn>
                <a:cxn ang="0">
                  <a:pos x="connsiteX2" y="connsiteY2"/>
                </a:cxn>
              </a:cxnLst>
              <a:rect l="l" t="t" r="r" b="b"/>
              <a:pathLst>
                <a:path w="175151" h="1010653">
                  <a:moveTo>
                    <a:pt x="77002" y="1010653"/>
                  </a:moveTo>
                  <a:cubicBezTo>
                    <a:pt x="131545" y="757990"/>
                    <a:pt x="186089" y="505327"/>
                    <a:pt x="173255" y="336885"/>
                  </a:cubicBezTo>
                  <a:cubicBezTo>
                    <a:pt x="160421" y="168443"/>
                    <a:pt x="80210" y="84221"/>
                    <a:pt x="0" y="0"/>
                  </a:cubicBezTo>
                </a:path>
              </a:pathLst>
            </a:custGeom>
            <a:noFill/>
            <a:ln w="19050">
              <a:solidFill>
                <a:schemeClr val="accent2">
                  <a:lumMod val="75000"/>
                </a:schemeClr>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en-GB"/>
            </a:p>
          </p:txBody>
        </p:sp>
      </p:grpSp>
      <p:sp>
        <p:nvSpPr>
          <p:cNvPr id="9" name="TextBox 8">
            <a:extLst>
              <a:ext uri="{FF2B5EF4-FFF2-40B4-BE49-F238E27FC236}">
                <a16:creationId xmlns:a16="http://schemas.microsoft.com/office/drawing/2014/main" id="{3CA0CCC6-613E-E02C-2568-752A83BA459C}"/>
              </a:ext>
            </a:extLst>
          </p:cNvPr>
          <p:cNvSpPr txBox="1"/>
          <p:nvPr/>
        </p:nvSpPr>
        <p:spPr>
          <a:xfrm>
            <a:off x="1439647" y="2192616"/>
            <a:ext cx="1413256" cy="369332"/>
          </a:xfrm>
          <a:prstGeom prst="rect">
            <a:avLst/>
          </a:prstGeom>
          <a:noFill/>
        </p:spPr>
        <p:txBody>
          <a:bodyPr wrap="square" lIns="91440" tIns="45720" rIns="91440" bIns="45720" anchor="t">
            <a:spAutoFit/>
          </a:bodyPr>
          <a:lstStyle/>
          <a:p>
            <a:pPr algn="ctr" rtl="1"/>
            <a:r>
              <a:rPr lang="en-US" dirty="0">
                <a:ea typeface="+mn-lt"/>
                <a:cs typeface="+mn-lt"/>
              </a:rPr>
              <a:t>١٧٫٢ م²</a:t>
            </a:r>
            <a:endParaRPr lang="en-US" dirty="0"/>
          </a:p>
        </p:txBody>
      </p:sp>
      <p:grpSp>
        <p:nvGrpSpPr>
          <p:cNvPr id="11" name="Group 10">
            <a:extLst>
              <a:ext uri="{FF2B5EF4-FFF2-40B4-BE49-F238E27FC236}">
                <a16:creationId xmlns:a16="http://schemas.microsoft.com/office/drawing/2014/main" id="{7EE1311B-F6C1-5DEE-E4E3-F7A7269991EE}"/>
              </a:ext>
            </a:extLst>
          </p:cNvPr>
          <p:cNvGrpSpPr/>
          <p:nvPr/>
        </p:nvGrpSpPr>
        <p:grpSpPr>
          <a:xfrm flipH="1">
            <a:off x="2187237" y="6989012"/>
            <a:ext cx="4416467" cy="2418944"/>
            <a:chOff x="137592" y="7034221"/>
            <a:chExt cx="4700120" cy="2449191"/>
          </a:xfrm>
        </p:grpSpPr>
        <p:sp>
          <p:nvSpPr>
            <p:cNvPr id="102" name="Google Shape;219;p14">
              <a:extLst>
                <a:ext uri="{FF2B5EF4-FFF2-40B4-BE49-F238E27FC236}">
                  <a16:creationId xmlns:a16="http://schemas.microsoft.com/office/drawing/2014/main" id="{47040BDE-9D60-BFE9-61A3-7288B6AA1E8E}"/>
                </a:ext>
              </a:extLst>
            </p:cNvPr>
            <p:cNvSpPr txBox="1"/>
            <p:nvPr/>
          </p:nvSpPr>
          <p:spPr>
            <a:xfrm>
              <a:off x="137592" y="9015043"/>
              <a:ext cx="1616041" cy="279771"/>
            </a:xfrm>
            <a:prstGeom prst="rect">
              <a:avLst/>
            </a:prstGeom>
            <a:noFill/>
            <a:ln>
              <a:noFill/>
            </a:ln>
          </p:spPr>
          <p:txBody>
            <a:bodyPr spcFirstLastPara="1" wrap="square" lIns="90786" tIns="45382" rIns="90786" bIns="45382" anchor="t" anchorCtr="0">
              <a:spAutoFit/>
            </a:bodyPr>
            <a:lstStyle>
              <a:defPPr>
                <a:defRPr lang="en-GB"/>
              </a:defPPr>
              <a:lvl1pPr algn="r" rtl="1">
                <a:defRPr sz="1200" b="1">
                  <a:solidFill>
                    <a:srgbClr val="1155CC"/>
                  </a:solidFill>
                  <a:latin typeface="Calibri"/>
                  <a:ea typeface="Calibri"/>
                  <a:cs typeface="Calibri"/>
                </a:defRPr>
              </a:lvl1pPr>
            </a:lstStyle>
            <a:p>
              <a:r>
                <a:rPr lang="en-GB" dirty="0" err="1">
                  <a:latin typeface="Arial" panose="020B0604020202020204" pitchFamily="34" charset="0"/>
                  <a:cs typeface="Arial" panose="020B0604020202020204" pitchFamily="34" charset="0"/>
                  <a:sym typeface="Calibri"/>
                </a:rPr>
                <a:t>اللوح</a:t>
              </a:r>
              <a:r>
                <a:rPr lang="en-GB" dirty="0">
                  <a:latin typeface="Arial" panose="020B0604020202020204" pitchFamily="34" charset="0"/>
                  <a:cs typeface="Arial" panose="020B0604020202020204" pitchFamily="34" charset="0"/>
                  <a:sym typeface="Calibri"/>
                </a:rPr>
                <a:t> ٤ – ٤ </a:t>
              </a:r>
              <a:r>
                <a:rPr lang="en-GB" dirty="0" err="1">
                  <a:latin typeface="Arial" panose="020B0604020202020204" pitchFamily="34" charset="0"/>
                  <a:cs typeface="Arial" panose="020B0604020202020204" pitchFamily="34" charset="0"/>
                  <a:sym typeface="Calibri"/>
                </a:rPr>
                <a:t>قطع</a:t>
              </a: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خشب</a:t>
              </a:r>
              <a:endParaRPr lang="en-US" dirty="0">
                <a:latin typeface="Arial" panose="020B0604020202020204" pitchFamily="34" charset="0"/>
                <a:cs typeface="Arial" panose="020B0604020202020204" pitchFamily="34" charset="0"/>
              </a:endParaRPr>
            </a:p>
          </p:txBody>
        </p:sp>
        <p:sp>
          <p:nvSpPr>
            <p:cNvPr id="103" name="Google Shape;219;p14">
              <a:extLst>
                <a:ext uri="{FF2B5EF4-FFF2-40B4-BE49-F238E27FC236}">
                  <a16:creationId xmlns:a16="http://schemas.microsoft.com/office/drawing/2014/main" id="{F2D071F5-1D8E-5BC0-868F-A0FA4BEB35D5}"/>
                </a:ext>
              </a:extLst>
            </p:cNvPr>
            <p:cNvSpPr txBox="1"/>
            <p:nvPr/>
          </p:nvSpPr>
          <p:spPr>
            <a:xfrm>
              <a:off x="1789632" y="9016666"/>
              <a:ext cx="2583691" cy="466746"/>
            </a:xfrm>
            <a:prstGeom prst="rect">
              <a:avLst/>
            </a:prstGeom>
            <a:noFill/>
            <a:ln>
              <a:noFill/>
            </a:ln>
          </p:spPr>
          <p:txBody>
            <a:bodyPr spcFirstLastPara="1" wrap="square" lIns="90786" tIns="45382" rIns="90786" bIns="45382" anchor="t" anchorCtr="0">
              <a:spAutoFit/>
            </a:bodyPr>
            <a:lstStyle>
              <a:defPPr>
                <a:defRPr lang="en-GB"/>
              </a:defPPr>
              <a:lvl1pPr algn="r" rtl="1">
                <a:defRPr sz="1200" b="1">
                  <a:solidFill>
                    <a:srgbClr val="1155CC"/>
                  </a:solidFill>
                  <a:latin typeface="Calibri"/>
                  <a:ea typeface="Calibri"/>
                  <a:cs typeface="Calibri"/>
                </a:defRPr>
              </a:lvl1pPr>
            </a:lstStyle>
            <a:p>
              <a:r>
                <a:rPr lang="en-GB" dirty="0" err="1">
                  <a:latin typeface="Arial" panose="020B0604020202020204" pitchFamily="34" charset="0"/>
                  <a:cs typeface="Arial" panose="020B0604020202020204" pitchFamily="34" charset="0"/>
                  <a:sym typeface="Calibri"/>
                </a:rPr>
                <a:t>اللوح</a:t>
              </a:r>
              <a:r>
                <a:rPr lang="en-GB" dirty="0">
                  <a:latin typeface="Arial" panose="020B0604020202020204" pitchFamily="34" charset="0"/>
                  <a:cs typeface="Arial" panose="020B0604020202020204" pitchFamily="34" charset="0"/>
                  <a:sym typeface="Calibri"/>
                </a:rPr>
                <a:t> ٥ – </a:t>
              </a:r>
              <a:r>
                <a:rPr lang="en-GB" dirty="0" err="1">
                  <a:latin typeface="Arial" panose="020B0604020202020204" pitchFamily="34" charset="0"/>
                  <a:cs typeface="Arial" panose="020B0604020202020204" pitchFamily="34" charset="0"/>
                  <a:sym typeface="Calibri"/>
                </a:rPr>
                <a:t>لوح</a:t>
              </a: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باب</a:t>
              </a:r>
              <a:r>
                <a:rPr lang="en-GB" dirty="0">
                  <a:latin typeface="Arial" panose="020B0604020202020204" pitchFamily="34" charset="0"/>
                  <a:cs typeface="Arial" panose="020B0604020202020204" pitchFamily="34" charset="0"/>
                  <a:sym typeface="Calibri"/>
                </a:rPr>
                <a:t> – ٧ </a:t>
              </a:r>
              <a:r>
                <a:rPr lang="en-GB" dirty="0" err="1">
                  <a:latin typeface="Arial" panose="020B0604020202020204" pitchFamily="34" charset="0"/>
                  <a:cs typeface="Arial" panose="020B0604020202020204" pitchFamily="34" charset="0"/>
                  <a:sym typeface="Calibri"/>
                </a:rPr>
                <a:t>قطع</a:t>
              </a: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خشب</a:t>
              </a:r>
              <a:br>
                <a:rPr lang="en-GB" dirty="0">
                  <a:latin typeface="Arial" panose="020B0604020202020204" pitchFamily="34" charset="0"/>
                  <a:cs typeface="Arial" panose="020B0604020202020204" pitchFamily="34" charset="0"/>
                  <a:sym typeface="Calibri"/>
                </a:rPr>
              </a:b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إطار</a:t>
              </a: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الباب</a:t>
              </a:r>
              <a:r>
                <a:rPr lang="en-GB" dirty="0">
                  <a:latin typeface="Arial" panose="020B0604020202020204" pitchFamily="34" charset="0"/>
                  <a:cs typeface="Arial" panose="020B0604020202020204" pitchFamily="34" charset="0"/>
                  <a:sym typeface="Calibri"/>
                </a:rPr>
                <a:t>: ٣ </a:t>
              </a:r>
              <a:r>
                <a:rPr lang="en-GB" dirty="0" err="1">
                  <a:latin typeface="Arial" panose="020B0604020202020204" pitchFamily="34" charset="0"/>
                  <a:cs typeface="Arial" panose="020B0604020202020204" pitchFamily="34" charset="0"/>
                  <a:sym typeface="Calibri"/>
                </a:rPr>
                <a:t>قطع</a:t>
              </a:r>
              <a:r>
                <a:rPr lang="en-GB" dirty="0">
                  <a:latin typeface="Arial" panose="020B0604020202020204" pitchFamily="34" charset="0"/>
                  <a:cs typeface="Arial" panose="020B0604020202020204" pitchFamily="34" charset="0"/>
                  <a:sym typeface="Calibri"/>
                </a:rPr>
                <a:t> </a:t>
              </a:r>
              <a:r>
                <a:rPr lang="en-GB" dirty="0" err="1">
                  <a:latin typeface="Arial" panose="020B0604020202020204" pitchFamily="34" charset="0"/>
                  <a:cs typeface="Arial" panose="020B0604020202020204" pitchFamily="34" charset="0"/>
                  <a:sym typeface="Calibri"/>
                </a:rPr>
                <a:t>خشب</a:t>
              </a:r>
              <a:endParaRPr lang="en-US" dirty="0">
                <a:latin typeface="Arial" panose="020B0604020202020204" pitchFamily="34" charset="0"/>
                <a:cs typeface="Arial" panose="020B0604020202020204" pitchFamily="34" charset="0"/>
              </a:endParaRPr>
            </a:p>
          </p:txBody>
        </p:sp>
        <p:sp>
          <p:nvSpPr>
            <p:cNvPr id="149" name="Google Shape;219;p14">
              <a:extLst>
                <a:ext uri="{FF2B5EF4-FFF2-40B4-BE49-F238E27FC236}">
                  <a16:creationId xmlns:a16="http://schemas.microsoft.com/office/drawing/2014/main" id="{64D59FE5-5851-FBE2-3A2B-28D6E1E99B95}"/>
                </a:ext>
              </a:extLst>
            </p:cNvPr>
            <p:cNvSpPr txBox="1"/>
            <p:nvPr/>
          </p:nvSpPr>
          <p:spPr>
            <a:xfrm>
              <a:off x="3625902" y="8437170"/>
              <a:ext cx="1211810" cy="264190"/>
            </a:xfrm>
            <a:prstGeom prst="rect">
              <a:avLst/>
            </a:prstGeom>
            <a:noFill/>
            <a:ln>
              <a:noFill/>
            </a:ln>
          </p:spPr>
          <p:txBody>
            <a:bodyPr spcFirstLastPara="1" wrap="square" lIns="90786" tIns="45382" rIns="90786" bIns="45382" anchor="t" anchorCtr="0">
              <a:spAutoFit/>
            </a:bodyPr>
            <a:lstStyle/>
            <a:p>
              <a:pPr algn="r" rtl="1"/>
              <a:r>
                <a:rPr lang="en-GB" sz="1100" err="1">
                  <a:ea typeface="+mn-lt"/>
                  <a:cs typeface="+mn-lt"/>
                  <a:sym typeface="Calibri"/>
                </a:rPr>
                <a:t>مستوى</a:t>
              </a:r>
              <a:r>
                <a:rPr lang="en-GB" sz="1100">
                  <a:ea typeface="+mn-lt"/>
                  <a:cs typeface="+mn-lt"/>
                  <a:sym typeface="Calibri"/>
                </a:rPr>
                <a:t> </a:t>
              </a:r>
              <a:r>
                <a:rPr lang="en-GB" sz="1100" err="1">
                  <a:ea typeface="+mn-lt"/>
                  <a:cs typeface="+mn-lt"/>
                  <a:sym typeface="Calibri"/>
                </a:rPr>
                <a:t>الأرضية</a:t>
              </a:r>
              <a:endParaRPr lang="en-US" err="1"/>
            </a:p>
          </p:txBody>
        </p:sp>
        <p:cxnSp>
          <p:nvCxnSpPr>
            <p:cNvPr id="150" name="Straight Connector 149">
              <a:extLst>
                <a:ext uri="{FF2B5EF4-FFF2-40B4-BE49-F238E27FC236}">
                  <a16:creationId xmlns:a16="http://schemas.microsoft.com/office/drawing/2014/main" id="{2FFEC33F-D237-EE25-FAB3-1178DD9FCD9C}"/>
                </a:ext>
              </a:extLst>
            </p:cNvPr>
            <p:cNvCxnSpPr>
              <a:cxnSpLocks/>
            </p:cNvCxnSpPr>
            <p:nvPr/>
          </p:nvCxnSpPr>
          <p:spPr>
            <a:xfrm>
              <a:off x="277381" y="8652890"/>
              <a:ext cx="3970959" cy="0"/>
            </a:xfrm>
            <a:prstGeom prst="line">
              <a:avLst/>
            </a:prstGeom>
            <a:ln w="127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57" name="Group 156">
              <a:extLst>
                <a:ext uri="{FF2B5EF4-FFF2-40B4-BE49-F238E27FC236}">
                  <a16:creationId xmlns:a16="http://schemas.microsoft.com/office/drawing/2014/main" id="{3C50E0D4-797A-659B-8272-3A8A4379DAF6}"/>
                </a:ext>
              </a:extLst>
            </p:cNvPr>
            <p:cNvGrpSpPr/>
            <p:nvPr/>
          </p:nvGrpSpPr>
          <p:grpSpPr>
            <a:xfrm>
              <a:off x="275947" y="7034221"/>
              <a:ext cx="3486898" cy="2112775"/>
              <a:chOff x="1327791" y="7896427"/>
              <a:chExt cx="2981708" cy="1806671"/>
            </a:xfrm>
          </p:grpSpPr>
          <p:pic>
            <p:nvPicPr>
              <p:cNvPr id="79" name="Picture 78" descr="A white banner on a black background&#10;&#10;AI-generated content may be incorrect.">
                <a:extLst>
                  <a:ext uri="{FF2B5EF4-FFF2-40B4-BE49-F238E27FC236}">
                    <a16:creationId xmlns:a16="http://schemas.microsoft.com/office/drawing/2014/main" id="{D47C24AF-4D75-4F41-0535-AD1530ECB5E6}"/>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327791" y="8043300"/>
                <a:ext cx="944495" cy="1578801"/>
              </a:xfrm>
              <a:prstGeom prst="rect">
                <a:avLst/>
              </a:prstGeom>
            </p:spPr>
          </p:pic>
          <p:cxnSp>
            <p:nvCxnSpPr>
              <p:cNvPr id="132" name="Google Shape;128;g33c391d3f5e_2_7">
                <a:extLst>
                  <a:ext uri="{FF2B5EF4-FFF2-40B4-BE49-F238E27FC236}">
                    <a16:creationId xmlns:a16="http://schemas.microsoft.com/office/drawing/2014/main" id="{08EAEE68-20BA-D778-A888-162D7B00EF09}"/>
                  </a:ext>
                </a:extLst>
              </p:cNvPr>
              <p:cNvCxnSpPr>
                <a:cxnSpLocks/>
              </p:cNvCxnSpPr>
              <p:nvPr/>
            </p:nvCxnSpPr>
            <p:spPr>
              <a:xfrm>
                <a:off x="1467734" y="8109034"/>
                <a:ext cx="691874" cy="1"/>
              </a:xfrm>
              <a:prstGeom prst="straightConnector1">
                <a:avLst/>
              </a:prstGeom>
              <a:noFill/>
              <a:ln w="9525" cap="flat" cmpd="sng">
                <a:solidFill>
                  <a:srgbClr val="595959"/>
                </a:solidFill>
                <a:prstDash val="solid"/>
                <a:round/>
                <a:headEnd type="triangle" w="sm" len="sm"/>
                <a:tailEnd type="triangle" w="sm" len="sm"/>
              </a:ln>
            </p:spPr>
          </p:cxnSp>
          <p:sp>
            <p:nvSpPr>
              <p:cNvPr id="133" name="Google Shape;257;g34b1dca1029_0_208">
                <a:extLst>
                  <a:ext uri="{FF2B5EF4-FFF2-40B4-BE49-F238E27FC236}">
                    <a16:creationId xmlns:a16="http://schemas.microsoft.com/office/drawing/2014/main" id="{46229CAA-AF29-F0B8-8C18-5FAC10F9FCAA}"/>
                  </a:ext>
                </a:extLst>
              </p:cNvPr>
              <p:cNvSpPr txBox="1"/>
              <p:nvPr/>
            </p:nvSpPr>
            <p:spPr>
              <a:xfrm rot="5400">
                <a:off x="1557198" y="7896427"/>
                <a:ext cx="806488" cy="23979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a:solidFill>
                      <a:schemeClr val="tx1"/>
                    </a:solidFill>
                    <a:ea typeface="Calibri"/>
                    <a:sym typeface="Calibri"/>
                  </a:rPr>
                  <a:t>١٫٢ م</a:t>
                </a:r>
                <a:endParaRPr lang="en-US" b="1"/>
              </a:p>
            </p:txBody>
          </p:sp>
          <p:sp>
            <p:nvSpPr>
              <p:cNvPr id="140" name="Google Shape;257;g34b1dca1029_0_208">
                <a:extLst>
                  <a:ext uri="{FF2B5EF4-FFF2-40B4-BE49-F238E27FC236}">
                    <a16:creationId xmlns:a16="http://schemas.microsoft.com/office/drawing/2014/main" id="{6715E2E0-646A-9882-D76D-7D33D21B62BF}"/>
                  </a:ext>
                </a:extLst>
              </p:cNvPr>
              <p:cNvSpPr txBox="1"/>
              <p:nvPr/>
            </p:nvSpPr>
            <p:spPr>
              <a:xfrm rot="5400">
                <a:off x="3258003" y="7906208"/>
                <a:ext cx="806488" cy="23979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a:solidFill>
                      <a:schemeClr val="tx1"/>
                    </a:solidFill>
                    <a:ea typeface="Calibri"/>
                    <a:sym typeface="Calibri"/>
                  </a:rPr>
                  <a:t>٢٫٤ م</a:t>
                </a:r>
                <a:endParaRPr lang="en-US" b="1"/>
              </a:p>
            </p:txBody>
          </p:sp>
          <p:grpSp>
            <p:nvGrpSpPr>
              <p:cNvPr id="151" name="Group 150">
                <a:extLst>
                  <a:ext uri="{FF2B5EF4-FFF2-40B4-BE49-F238E27FC236}">
                    <a16:creationId xmlns:a16="http://schemas.microsoft.com/office/drawing/2014/main" id="{3BE31625-485A-FE39-60E6-04903C5693F7}"/>
                  </a:ext>
                </a:extLst>
              </p:cNvPr>
              <p:cNvGrpSpPr/>
              <p:nvPr/>
            </p:nvGrpSpPr>
            <p:grpSpPr>
              <a:xfrm>
                <a:off x="2508751" y="7948759"/>
                <a:ext cx="1800748" cy="1667186"/>
                <a:chOff x="2508751" y="7969926"/>
                <a:chExt cx="1800748" cy="1667186"/>
              </a:xfrm>
            </p:grpSpPr>
            <p:pic>
              <p:nvPicPr>
                <p:cNvPr id="45" name="Picture 44" descr="A black background with a white square&#10;&#10;AI-generated content may be incorrect.">
                  <a:extLst>
                    <a:ext uri="{FF2B5EF4-FFF2-40B4-BE49-F238E27FC236}">
                      <a16:creationId xmlns:a16="http://schemas.microsoft.com/office/drawing/2014/main" id="{1297965E-4FF4-60A1-7362-DD8153A063D7}"/>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rot="16200000">
                  <a:off x="2651886" y="7979498"/>
                  <a:ext cx="1667186" cy="1648041"/>
                </a:xfrm>
                <a:prstGeom prst="rect">
                  <a:avLst/>
                </a:prstGeom>
              </p:spPr>
            </p:pic>
            <p:sp>
              <p:nvSpPr>
                <p:cNvPr id="105" name="Google Shape;257;g34b1dca1029_0_208">
                  <a:extLst>
                    <a:ext uri="{FF2B5EF4-FFF2-40B4-BE49-F238E27FC236}">
                      <a16:creationId xmlns:a16="http://schemas.microsoft.com/office/drawing/2014/main" id="{4D4A615A-E4FE-663E-8788-DF0ADC557FCA}"/>
                    </a:ext>
                  </a:extLst>
                </p:cNvPr>
                <p:cNvSpPr txBox="1"/>
                <p:nvPr/>
              </p:nvSpPr>
              <p:spPr>
                <a:xfrm rot="16200000">
                  <a:off x="2231529" y="8472234"/>
                  <a:ext cx="806487" cy="25204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a:solidFill>
                        <a:schemeClr val="tx1"/>
                      </a:solidFill>
                      <a:ea typeface="Calibri"/>
                      <a:sym typeface="Calibri"/>
                    </a:rPr>
                    <a:t>١٫٢ م</a:t>
                  </a:r>
                  <a:endParaRPr lang="en-US" b="1">
                    <a:solidFill>
                      <a:schemeClr val="tx1"/>
                    </a:solidFill>
                  </a:endParaRPr>
                </a:p>
              </p:txBody>
            </p:sp>
            <p:sp>
              <p:nvSpPr>
                <p:cNvPr id="106" name="Google Shape;257;g34b1dca1029_0_208">
                  <a:extLst>
                    <a:ext uri="{FF2B5EF4-FFF2-40B4-BE49-F238E27FC236}">
                      <a16:creationId xmlns:a16="http://schemas.microsoft.com/office/drawing/2014/main" id="{581E4FB1-3D8C-D22E-9DF7-2F6742CCA593}"/>
                    </a:ext>
                  </a:extLst>
                </p:cNvPr>
                <p:cNvSpPr txBox="1"/>
                <p:nvPr/>
              </p:nvSpPr>
              <p:spPr>
                <a:xfrm>
                  <a:off x="2819312" y="8943864"/>
                  <a:ext cx="806488" cy="23979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dirty="0">
                      <a:solidFill>
                        <a:schemeClr val="tx1"/>
                      </a:solidFill>
                      <a:ea typeface="Calibri"/>
                      <a:sym typeface="Calibri"/>
                    </a:rPr>
                    <a:t>٨٨ </a:t>
                  </a:r>
                  <a:r>
                    <a:rPr lang="en-GB" sz="1200" b="1" dirty="0" err="1">
                      <a:solidFill>
                        <a:schemeClr val="tx1"/>
                      </a:solidFill>
                      <a:ea typeface="Calibri"/>
                      <a:sym typeface="Calibri"/>
                    </a:rPr>
                    <a:t>سم</a:t>
                  </a:r>
                  <a:endParaRPr lang="en-US" b="1" dirty="0"/>
                </a:p>
              </p:txBody>
            </p:sp>
            <p:cxnSp>
              <p:nvCxnSpPr>
                <p:cNvPr id="138" name="Google Shape;128;g33c391d3f5e_2_7">
                  <a:extLst>
                    <a:ext uri="{FF2B5EF4-FFF2-40B4-BE49-F238E27FC236}">
                      <a16:creationId xmlns:a16="http://schemas.microsoft.com/office/drawing/2014/main" id="{EF69771F-FD58-E5D4-7DF5-2F4CBB0E5425}"/>
                    </a:ext>
                  </a:extLst>
                </p:cNvPr>
                <p:cNvCxnSpPr>
                  <a:cxnSpLocks/>
                </p:cNvCxnSpPr>
                <p:nvPr/>
              </p:nvCxnSpPr>
              <p:spPr>
                <a:xfrm>
                  <a:off x="2840586" y="8106746"/>
                  <a:ext cx="1403507" cy="1"/>
                </a:xfrm>
                <a:prstGeom prst="straightConnector1">
                  <a:avLst/>
                </a:prstGeom>
                <a:noFill/>
                <a:ln w="9525" cap="flat" cmpd="sng">
                  <a:solidFill>
                    <a:srgbClr val="595959"/>
                  </a:solidFill>
                  <a:prstDash val="solid"/>
                  <a:round/>
                  <a:headEnd type="triangle" w="sm" len="sm"/>
                  <a:tailEnd type="triangle" w="sm" len="sm"/>
                </a:ln>
              </p:spPr>
            </p:cxnSp>
            <p:cxnSp>
              <p:nvCxnSpPr>
                <p:cNvPr id="82" name="Google Shape;128;g33c391d3f5e_2_7">
                  <a:extLst>
                    <a:ext uri="{FF2B5EF4-FFF2-40B4-BE49-F238E27FC236}">
                      <a16:creationId xmlns:a16="http://schemas.microsoft.com/office/drawing/2014/main" id="{3B944F55-B306-0FA5-805F-9EB13340AAC6}"/>
                    </a:ext>
                  </a:extLst>
                </p:cNvPr>
                <p:cNvCxnSpPr>
                  <a:cxnSpLocks/>
                </p:cNvCxnSpPr>
                <p:nvPr/>
              </p:nvCxnSpPr>
              <p:spPr>
                <a:xfrm>
                  <a:off x="2791577" y="8195012"/>
                  <a:ext cx="0" cy="1090944"/>
                </a:xfrm>
                <a:prstGeom prst="straightConnector1">
                  <a:avLst/>
                </a:prstGeom>
                <a:noFill/>
                <a:ln w="9525" cap="flat" cmpd="sng">
                  <a:solidFill>
                    <a:srgbClr val="595959"/>
                  </a:solidFill>
                  <a:prstDash val="solid"/>
                  <a:round/>
                  <a:headEnd type="triangle" w="sm" len="sm"/>
                  <a:tailEnd type="triangle" w="sm" len="sm"/>
                </a:ln>
              </p:spPr>
            </p:cxnSp>
            <p:cxnSp>
              <p:nvCxnSpPr>
                <p:cNvPr id="90" name="Google Shape;128;g33c391d3f5e_2_7">
                  <a:extLst>
                    <a:ext uri="{FF2B5EF4-FFF2-40B4-BE49-F238E27FC236}">
                      <a16:creationId xmlns:a16="http://schemas.microsoft.com/office/drawing/2014/main" id="{486C4DE9-4E40-770D-BD16-BAC34406FA2F}"/>
                    </a:ext>
                  </a:extLst>
                </p:cNvPr>
                <p:cNvCxnSpPr>
                  <a:cxnSpLocks/>
                </p:cNvCxnSpPr>
                <p:nvPr/>
              </p:nvCxnSpPr>
              <p:spPr>
                <a:xfrm>
                  <a:off x="2864282" y="9212776"/>
                  <a:ext cx="496652" cy="1"/>
                </a:xfrm>
                <a:prstGeom prst="straightConnector1">
                  <a:avLst/>
                </a:prstGeom>
                <a:noFill/>
                <a:ln w="9525" cap="flat" cmpd="sng">
                  <a:solidFill>
                    <a:srgbClr val="595959"/>
                  </a:solidFill>
                  <a:prstDash val="solid"/>
                  <a:round/>
                  <a:headEnd type="triangle" w="sm" len="sm"/>
                  <a:tailEnd type="triangle" w="sm" len="sm"/>
                </a:ln>
              </p:spPr>
            </p:cxnSp>
          </p:grpSp>
          <p:cxnSp>
            <p:nvCxnSpPr>
              <p:cNvPr id="152" name="Google Shape;128;g33c391d3f5e_2_7">
                <a:extLst>
                  <a:ext uri="{FF2B5EF4-FFF2-40B4-BE49-F238E27FC236}">
                    <a16:creationId xmlns:a16="http://schemas.microsoft.com/office/drawing/2014/main" id="{948CBFA1-915D-593B-79DB-025BA055D07E}"/>
                  </a:ext>
                </a:extLst>
              </p:cNvPr>
              <p:cNvCxnSpPr>
                <a:cxnSpLocks/>
              </p:cNvCxnSpPr>
              <p:nvPr/>
            </p:nvCxnSpPr>
            <p:spPr>
              <a:xfrm>
                <a:off x="2795839" y="9299854"/>
                <a:ext cx="0" cy="260939"/>
              </a:xfrm>
              <a:prstGeom prst="straightConnector1">
                <a:avLst/>
              </a:prstGeom>
              <a:noFill/>
              <a:ln w="9525" cap="flat" cmpd="sng">
                <a:solidFill>
                  <a:srgbClr val="595959"/>
                </a:solidFill>
                <a:prstDash val="solid"/>
                <a:round/>
                <a:headEnd type="triangle" w="sm" len="sm"/>
                <a:tailEnd type="triangle" w="sm" len="sm"/>
              </a:ln>
            </p:spPr>
          </p:cxnSp>
          <p:sp>
            <p:nvSpPr>
              <p:cNvPr id="153" name="Google Shape;257;g34b1dca1029_0_208">
                <a:extLst>
                  <a:ext uri="{FF2B5EF4-FFF2-40B4-BE49-F238E27FC236}">
                    <a16:creationId xmlns:a16="http://schemas.microsoft.com/office/drawing/2014/main" id="{38627FDA-756C-31F2-391D-AD59253BD65B}"/>
                  </a:ext>
                </a:extLst>
              </p:cNvPr>
              <p:cNvSpPr txBox="1"/>
              <p:nvPr/>
            </p:nvSpPr>
            <p:spPr>
              <a:xfrm rot="16200000">
                <a:off x="2328763" y="9271068"/>
                <a:ext cx="612016" cy="25204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sz="1200" b="1">
                    <a:solidFill>
                      <a:schemeClr val="tx1"/>
                    </a:solidFill>
                    <a:ea typeface="Calibri"/>
                    <a:sym typeface="Calibri"/>
                  </a:rPr>
                  <a:t>٣٠ </a:t>
                </a:r>
                <a:r>
                  <a:rPr lang="en-GB" sz="1200" b="1" err="1">
                    <a:solidFill>
                      <a:schemeClr val="tx1"/>
                    </a:solidFill>
                    <a:ea typeface="Calibri"/>
                    <a:sym typeface="Calibri"/>
                  </a:rPr>
                  <a:t>سم</a:t>
                </a:r>
                <a:endParaRPr lang="en-US" b="1" err="1">
                  <a:solidFill>
                    <a:schemeClr val="tx1"/>
                  </a:solidFill>
                </a:endParaRPr>
              </a:p>
            </p:txBody>
          </p:sp>
        </p:grpSp>
        <p:sp>
          <p:nvSpPr>
            <p:cNvPr id="168" name="Rectangle 167">
              <a:extLst>
                <a:ext uri="{FF2B5EF4-FFF2-40B4-BE49-F238E27FC236}">
                  <a16:creationId xmlns:a16="http://schemas.microsoft.com/office/drawing/2014/main" id="{C79A03CB-9777-D462-1371-EC6E8988899A}"/>
                </a:ext>
              </a:extLst>
            </p:cNvPr>
            <p:cNvSpPr/>
            <p:nvPr/>
          </p:nvSpPr>
          <p:spPr>
            <a:xfrm>
              <a:off x="2064825" y="7463161"/>
              <a:ext cx="18288" cy="1152144"/>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endParaRPr lang="en-GB"/>
            </a:p>
          </p:txBody>
        </p:sp>
        <p:sp>
          <p:nvSpPr>
            <p:cNvPr id="169" name="Rectangle 168">
              <a:extLst>
                <a:ext uri="{FF2B5EF4-FFF2-40B4-BE49-F238E27FC236}">
                  <a16:creationId xmlns:a16="http://schemas.microsoft.com/office/drawing/2014/main" id="{798700ED-D770-B83F-4BDB-852FA5DC6408}"/>
                </a:ext>
              </a:extLst>
            </p:cNvPr>
            <p:cNvSpPr/>
            <p:nvPr/>
          </p:nvSpPr>
          <p:spPr>
            <a:xfrm>
              <a:off x="2630465" y="7461255"/>
              <a:ext cx="18288" cy="1152144"/>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endParaRPr lang="en-GB"/>
            </a:p>
          </p:txBody>
        </p:sp>
        <p:sp>
          <p:nvSpPr>
            <p:cNvPr id="170" name="Rectangle 169">
              <a:extLst>
                <a:ext uri="{FF2B5EF4-FFF2-40B4-BE49-F238E27FC236}">
                  <a16:creationId xmlns:a16="http://schemas.microsoft.com/office/drawing/2014/main" id="{6D016D66-7B2A-3E43-E010-503B1AC37E0B}"/>
                </a:ext>
              </a:extLst>
            </p:cNvPr>
            <p:cNvSpPr/>
            <p:nvPr/>
          </p:nvSpPr>
          <p:spPr>
            <a:xfrm rot="5400000">
              <a:off x="2348392" y="8324797"/>
              <a:ext cx="18288" cy="576072"/>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endParaRPr lang="en-GB"/>
            </a:p>
          </p:txBody>
        </p:sp>
        <p:sp>
          <p:nvSpPr>
            <p:cNvPr id="189" name="Rectangle 188">
              <a:extLst>
                <a:ext uri="{FF2B5EF4-FFF2-40B4-BE49-F238E27FC236}">
                  <a16:creationId xmlns:a16="http://schemas.microsoft.com/office/drawing/2014/main" id="{775005E8-7396-70AF-885B-2783C2CB2870}"/>
                </a:ext>
              </a:extLst>
            </p:cNvPr>
            <p:cNvSpPr/>
            <p:nvPr/>
          </p:nvSpPr>
          <p:spPr>
            <a:xfrm rot="5400000">
              <a:off x="2348392" y="7696528"/>
              <a:ext cx="18288" cy="576072"/>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endParaRPr lang="en-GB"/>
            </a:p>
          </p:txBody>
        </p:sp>
        <p:sp>
          <p:nvSpPr>
            <p:cNvPr id="190" name="Rectangle 189">
              <a:extLst>
                <a:ext uri="{FF2B5EF4-FFF2-40B4-BE49-F238E27FC236}">
                  <a16:creationId xmlns:a16="http://schemas.microsoft.com/office/drawing/2014/main" id="{4BCABBE5-456A-163D-947F-80C98B209FE0}"/>
                </a:ext>
              </a:extLst>
            </p:cNvPr>
            <p:cNvSpPr/>
            <p:nvPr/>
          </p:nvSpPr>
          <p:spPr>
            <a:xfrm rot="5400000">
              <a:off x="2350435" y="7185994"/>
              <a:ext cx="18288" cy="576072"/>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endParaRPr lang="en-GB"/>
            </a:p>
          </p:txBody>
        </p:sp>
        <p:sp>
          <p:nvSpPr>
            <p:cNvPr id="22" name="Rectangle 21">
              <a:extLst>
                <a:ext uri="{FF2B5EF4-FFF2-40B4-BE49-F238E27FC236}">
                  <a16:creationId xmlns:a16="http://schemas.microsoft.com/office/drawing/2014/main" id="{B4A7DEF7-5C2C-3E96-4D5A-5E066FE3E6CC}"/>
                </a:ext>
              </a:extLst>
            </p:cNvPr>
            <p:cNvSpPr/>
            <p:nvPr/>
          </p:nvSpPr>
          <p:spPr>
            <a:xfrm rot="5400000">
              <a:off x="2348552" y="7160719"/>
              <a:ext cx="18288" cy="585216"/>
            </a:xfrm>
            <a:prstGeom prst="rect">
              <a:avLst/>
            </a:prstGeom>
            <a:solidFill>
              <a:srgbClr val="EBCC90"/>
            </a:solidFill>
            <a:ln w="3175"/>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endParaRPr lang="en-GB"/>
            </a:p>
          </p:txBody>
        </p:sp>
      </p:grpSp>
      <p:sp>
        <p:nvSpPr>
          <p:cNvPr id="12" name="Google Shape;368;p16">
            <a:extLst>
              <a:ext uri="{FF2B5EF4-FFF2-40B4-BE49-F238E27FC236}">
                <a16:creationId xmlns:a16="http://schemas.microsoft.com/office/drawing/2014/main" id="{A097C576-CA63-93B0-6351-0970D1D7926C}"/>
              </a:ext>
            </a:extLst>
          </p:cNvPr>
          <p:cNvSpPr txBox="1">
            <a:spLocks/>
          </p:cNvSpPr>
          <p:nvPr/>
        </p:nvSpPr>
        <p:spPr>
          <a:xfrm>
            <a:off x="28408" y="9379087"/>
            <a:ext cx="844496" cy="516277"/>
          </a:xfrm>
          <a:prstGeom prst="rect">
            <a:avLst/>
          </a:prstGeom>
        </p:spPr>
        <p:txBody>
          <a:bodyPr spcFirstLastPara="1" vert="horz" wrap="square" lIns="90786" tIns="45382" rIns="90786" bIns="45382" rtlCol="0" anchor="ctr" anchorCtr="0">
            <a:normAutofit/>
          </a:bodyPr>
          <a:lstStyle>
            <a:defPPr>
              <a:defRPr lang="en-GB"/>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LB" dirty="0">
                <a:latin typeface="Calibri" panose="020F0502020204030204" pitchFamily="34" charset="0"/>
                <a:ea typeface="Calibri" panose="020F0502020204030204" pitchFamily="34" charset="0"/>
              </a:rPr>
              <a:t>- صفحة</a:t>
            </a:r>
            <a:r>
              <a:rPr lang="en-US" dirty="0">
                <a:latin typeface="Calibri" panose="020F0502020204030204" pitchFamily="34" charset="0"/>
                <a:ea typeface="Calibri" panose="020F0502020204030204" pitchFamily="34" charset="0"/>
              </a:rPr>
              <a:t> ٦ </a:t>
            </a:r>
            <a:r>
              <a:rPr lang="ar-LB" dirty="0">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222490703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079A0-4482-EC09-5FF7-46155F0FD18A}"/>
            </a:ext>
          </a:extLst>
        </p:cNvPr>
        <p:cNvGrpSpPr/>
        <p:nvPr/>
      </p:nvGrpSpPr>
      <p:grpSpPr>
        <a:xfrm>
          <a:off x="0" y="0"/>
          <a:ext cx="0" cy="0"/>
          <a:chOff x="0" y="0"/>
          <a:chExt cx="0" cy="0"/>
        </a:xfrm>
      </p:grpSpPr>
      <p:pic>
        <p:nvPicPr>
          <p:cNvPr id="53" name="Google Shape;199;p14">
            <a:extLst>
              <a:ext uri="{FF2B5EF4-FFF2-40B4-BE49-F238E27FC236}">
                <a16:creationId xmlns:a16="http://schemas.microsoft.com/office/drawing/2014/main" id="{1473A17E-8002-D77A-EC2B-C699394C2B9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t="-167"/>
          <a:stretch>
            <a:fillRect/>
          </a:stretch>
        </p:blipFill>
        <p:spPr>
          <a:xfrm>
            <a:off x="2066238" y="7126113"/>
            <a:ext cx="2071552" cy="2135203"/>
          </a:xfrm>
          <a:prstGeom prst="rect">
            <a:avLst/>
          </a:prstGeom>
          <a:noFill/>
          <a:ln>
            <a:noFill/>
          </a:ln>
        </p:spPr>
      </p:pic>
      <p:sp>
        <p:nvSpPr>
          <p:cNvPr id="39" name="Google Shape;183;p14">
            <a:extLst>
              <a:ext uri="{FF2B5EF4-FFF2-40B4-BE49-F238E27FC236}">
                <a16:creationId xmlns:a16="http://schemas.microsoft.com/office/drawing/2014/main" id="{5FE67D19-0DE1-4D84-55D3-DDBAA09A17AB}"/>
              </a:ext>
            </a:extLst>
          </p:cNvPr>
          <p:cNvSpPr txBox="1"/>
          <p:nvPr/>
        </p:nvSpPr>
        <p:spPr>
          <a:xfrm>
            <a:off x="168036" y="3550226"/>
            <a:ext cx="2010221" cy="1200329"/>
          </a:xfrm>
          <a:prstGeom prst="rect">
            <a:avLst/>
          </a:prstGeom>
          <a:noFill/>
        </p:spPr>
        <p:txBody>
          <a:bodyPr wrap="square" lIns="91440" tIns="45720" rIns="91440" bIns="45720" anchor="t">
            <a:spAutoFit/>
          </a:bodyPr>
          <a:lstStyle>
            <a:defPPr>
              <a:defRPr lang="en-GB"/>
            </a:defPPr>
            <a:lvl1pPr algn="ctr">
              <a:defRPr sz="2400" b="1">
                <a:solidFill>
                  <a:schemeClr val="tx2"/>
                </a:solidFill>
                <a:latin typeface="Arial" panose="020B0604020202020204" pitchFamily="34" charset="0"/>
                <a:ea typeface="+mn-lt"/>
                <a:cs typeface="Arial" panose="020B0604020202020204" pitchFamily="34" charset="0"/>
              </a:defRPr>
            </a:lvl1pPr>
          </a:lstStyle>
          <a:p>
            <a:pPr algn="r" rtl="1"/>
            <a:r>
              <a:rPr lang="en-GB" dirty="0" err="1">
                <a:sym typeface="Play"/>
              </a:rPr>
              <a:t>ارفع</a:t>
            </a:r>
            <a:r>
              <a:rPr lang="en-GB" dirty="0">
                <a:sym typeface="Play"/>
              </a:rPr>
              <a:t> </a:t>
            </a:r>
            <a:r>
              <a:rPr lang="en-GB" dirty="0" err="1">
                <a:sym typeface="Play"/>
              </a:rPr>
              <a:t>الألواح</a:t>
            </a:r>
            <a:r>
              <a:rPr lang="en-GB" dirty="0">
                <a:sym typeface="Play"/>
              </a:rPr>
              <a:t> </a:t>
            </a:r>
            <a:r>
              <a:rPr lang="en-GB" dirty="0" err="1">
                <a:sym typeface="Play"/>
              </a:rPr>
              <a:t>معا</a:t>
            </a:r>
            <a:endParaRPr lang="en-GB" dirty="0">
              <a:sym typeface="Play"/>
            </a:endParaRPr>
          </a:p>
          <a:p>
            <a:pPr algn="r" rtl="1"/>
            <a:br>
              <a:rPr lang="en-US" dirty="0">
                <a:sym typeface="Play"/>
              </a:rPr>
            </a:br>
            <a:endParaRPr lang="en-US" dirty="0"/>
          </a:p>
        </p:txBody>
      </p:sp>
      <p:pic>
        <p:nvPicPr>
          <p:cNvPr id="43" name="Google Shape;175;p14">
            <a:extLst>
              <a:ext uri="{FF2B5EF4-FFF2-40B4-BE49-F238E27FC236}">
                <a16:creationId xmlns:a16="http://schemas.microsoft.com/office/drawing/2014/main" id="{1C613E12-66CA-785C-BBC3-9E83FB4982D7}"/>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04070" y="7585958"/>
            <a:ext cx="1514762" cy="1629608"/>
          </a:xfrm>
          <a:prstGeom prst="rect">
            <a:avLst/>
          </a:prstGeom>
          <a:noFill/>
          <a:ln>
            <a:noFill/>
          </a:ln>
        </p:spPr>
      </p:pic>
      <p:sp>
        <p:nvSpPr>
          <p:cNvPr id="47" name="Google Shape;184;p14">
            <a:extLst>
              <a:ext uri="{FF2B5EF4-FFF2-40B4-BE49-F238E27FC236}">
                <a16:creationId xmlns:a16="http://schemas.microsoft.com/office/drawing/2014/main" id="{73BE4101-2293-8D78-203F-CCA367FA58EC}"/>
              </a:ext>
            </a:extLst>
          </p:cNvPr>
          <p:cNvSpPr txBox="1"/>
          <p:nvPr/>
        </p:nvSpPr>
        <p:spPr>
          <a:xfrm>
            <a:off x="2066238" y="6817448"/>
            <a:ext cx="2764499" cy="461665"/>
          </a:xfrm>
          <a:prstGeom prst="rect">
            <a:avLst/>
          </a:prstGeom>
          <a:noFill/>
        </p:spPr>
        <p:txBody>
          <a:bodyPr wrap="square" lIns="91440" tIns="45720" rIns="91440" bIns="45720" anchor="t">
            <a:spAutoFit/>
          </a:bodyPr>
          <a:lstStyle>
            <a:defPPr>
              <a:defRPr lang="en-GB"/>
            </a:defPPr>
            <a:lvl1pPr algn="r" rtl="1">
              <a:defRPr sz="2400" b="1">
                <a:solidFill>
                  <a:schemeClr val="tx2"/>
                </a:solidFill>
                <a:latin typeface="Arial" panose="020B0604020202020204" pitchFamily="34" charset="0"/>
                <a:ea typeface="+mn-lt"/>
                <a:cs typeface="Arial" panose="020B0604020202020204" pitchFamily="34" charset="0"/>
              </a:defRPr>
            </a:lvl1pPr>
          </a:lstStyle>
          <a:p>
            <a:r>
              <a:rPr lang="en-GB" dirty="0" err="1">
                <a:sym typeface="Play"/>
              </a:rPr>
              <a:t>كيف</a:t>
            </a:r>
            <a:r>
              <a:rPr lang="en-GB" dirty="0">
                <a:sym typeface="Play"/>
              </a:rPr>
              <a:t> </a:t>
            </a:r>
            <a:r>
              <a:rPr lang="en-GB" dirty="0" err="1">
                <a:sym typeface="Play"/>
              </a:rPr>
              <a:t>يتم</a:t>
            </a:r>
            <a:r>
              <a:rPr lang="en-GB" dirty="0">
                <a:sym typeface="Play"/>
              </a:rPr>
              <a:t> </a:t>
            </a:r>
            <a:r>
              <a:rPr lang="en-GB" dirty="0" err="1">
                <a:sym typeface="Play"/>
              </a:rPr>
              <a:t>ربط</a:t>
            </a:r>
            <a:r>
              <a:rPr lang="en-GB" dirty="0">
                <a:sym typeface="Play"/>
              </a:rPr>
              <a:t> </a:t>
            </a:r>
            <a:r>
              <a:rPr lang="en-GB" dirty="0" err="1">
                <a:sym typeface="Play"/>
              </a:rPr>
              <a:t>الزاوية</a:t>
            </a:r>
            <a:r>
              <a:rPr lang="en-GB" dirty="0">
                <a:sym typeface="Play"/>
              </a:rPr>
              <a:t>؟</a:t>
            </a:r>
            <a:endParaRPr lang="en-US" dirty="0">
              <a:sym typeface="Play"/>
            </a:endParaRPr>
          </a:p>
        </p:txBody>
      </p:sp>
      <p:sp>
        <p:nvSpPr>
          <p:cNvPr id="49" name="Google Shape;186;p14">
            <a:extLst>
              <a:ext uri="{FF2B5EF4-FFF2-40B4-BE49-F238E27FC236}">
                <a16:creationId xmlns:a16="http://schemas.microsoft.com/office/drawing/2014/main" id="{C86007BE-49D8-4D0B-00BC-9953F35F4E0D}"/>
              </a:ext>
            </a:extLst>
          </p:cNvPr>
          <p:cNvSpPr txBox="1"/>
          <p:nvPr/>
        </p:nvSpPr>
        <p:spPr>
          <a:xfrm>
            <a:off x="347289" y="9115761"/>
            <a:ext cx="3111314" cy="276316"/>
          </a:xfrm>
          <a:prstGeom prst="rect">
            <a:avLst/>
          </a:prstGeom>
          <a:noFill/>
          <a:ln>
            <a:noFill/>
          </a:ln>
        </p:spPr>
        <p:txBody>
          <a:bodyPr spcFirstLastPara="1" wrap="square" lIns="90786" tIns="45382" rIns="90786" bIns="45382" anchor="t" anchorCtr="0">
            <a:spAutoFit/>
          </a:bodyPr>
          <a:lstStyle/>
          <a:p>
            <a:pPr algn="r" rtl="1"/>
            <a:r>
              <a:rPr lang="en-GB" sz="1200" b="1" dirty="0" err="1">
                <a:latin typeface="Arial" panose="020B0604020202020204" pitchFamily="34" charset="0"/>
                <a:ea typeface="+mn-lt"/>
                <a:cs typeface="Arial" panose="020B0604020202020204" pitchFamily="34" charset="0"/>
                <a:sym typeface="Calibri"/>
              </a:rPr>
              <a:t>ثبّت</a:t>
            </a:r>
            <a:r>
              <a:rPr lang="en-GB" sz="1200" b="1" dirty="0">
                <a:latin typeface="Arial" panose="020B0604020202020204" pitchFamily="34" charset="0"/>
                <a:ea typeface="+mn-lt"/>
                <a:cs typeface="Arial" panose="020B0604020202020204" pitchFamily="34" charset="0"/>
                <a:sym typeface="Calibri"/>
              </a:rPr>
              <a:t> </a:t>
            </a:r>
            <a:r>
              <a:rPr lang="en-GB" sz="1200" b="1" dirty="0" err="1">
                <a:latin typeface="Arial" panose="020B0604020202020204" pitchFamily="34" charset="0"/>
                <a:ea typeface="+mn-lt"/>
                <a:cs typeface="Arial" panose="020B0604020202020204" pitchFamily="34" charset="0"/>
                <a:sym typeface="Calibri"/>
              </a:rPr>
              <a:t>الزوايا</a:t>
            </a:r>
            <a:r>
              <a:rPr lang="en-GB" sz="1200" b="1" dirty="0">
                <a:latin typeface="Arial" panose="020B0604020202020204" pitchFamily="34" charset="0"/>
                <a:ea typeface="+mn-lt"/>
                <a:cs typeface="Arial" panose="020B0604020202020204" pitchFamily="34" charset="0"/>
                <a:sym typeface="Calibri"/>
              </a:rPr>
              <a:t> </a:t>
            </a:r>
            <a:r>
              <a:rPr lang="en-GB" sz="1200" b="1" dirty="0" err="1">
                <a:latin typeface="Arial" panose="020B0604020202020204" pitchFamily="34" charset="0"/>
                <a:ea typeface="+mn-lt"/>
                <a:cs typeface="Arial" panose="020B0604020202020204" pitchFamily="34" charset="0"/>
                <a:sym typeface="Calibri"/>
              </a:rPr>
              <a:t>بإحكام</a:t>
            </a:r>
            <a:r>
              <a:rPr lang="en-GB" sz="1200" b="1" dirty="0">
                <a:latin typeface="Arial" panose="020B0604020202020204" pitchFamily="34" charset="0"/>
                <a:ea typeface="+mn-lt"/>
                <a:cs typeface="Arial" panose="020B0604020202020204" pitchFamily="34" charset="0"/>
                <a:sym typeface="Calibri"/>
              </a:rPr>
              <a:t> </a:t>
            </a:r>
            <a:r>
              <a:rPr lang="en-GB" sz="1200" b="1" dirty="0" err="1">
                <a:latin typeface="Arial" panose="020B0604020202020204" pitchFamily="34" charset="0"/>
                <a:ea typeface="+mn-lt"/>
                <a:cs typeface="Arial" panose="020B0604020202020204" pitchFamily="34" charset="0"/>
                <a:sym typeface="Calibri"/>
              </a:rPr>
              <a:t>باستخدام</a:t>
            </a:r>
            <a:r>
              <a:rPr lang="en-GB" sz="1200" b="1" dirty="0">
                <a:latin typeface="Arial" panose="020B0604020202020204" pitchFamily="34" charset="0"/>
                <a:ea typeface="+mn-lt"/>
                <a:cs typeface="Arial" panose="020B0604020202020204" pitchFamily="34" charset="0"/>
                <a:sym typeface="Calibri"/>
              </a:rPr>
              <a:t> </a:t>
            </a:r>
            <a:r>
              <a:rPr lang="en-GB" sz="1200" b="1" dirty="0" err="1">
                <a:latin typeface="Arial" panose="020B0604020202020204" pitchFamily="34" charset="0"/>
                <a:ea typeface="+mn-lt"/>
                <a:cs typeface="Arial" panose="020B0604020202020204" pitchFamily="34" charset="0"/>
                <a:sym typeface="Calibri"/>
              </a:rPr>
              <a:t>خمسِ</a:t>
            </a:r>
            <a:r>
              <a:rPr lang="en-GB" sz="1200" b="1" dirty="0">
                <a:latin typeface="Arial" panose="020B0604020202020204" pitchFamily="34" charset="0"/>
                <a:ea typeface="+mn-lt"/>
                <a:cs typeface="Arial" panose="020B0604020202020204" pitchFamily="34" charset="0"/>
                <a:sym typeface="Calibri"/>
              </a:rPr>
              <a:t> </a:t>
            </a:r>
            <a:r>
              <a:rPr lang="en-GB" sz="1200" b="1" dirty="0" err="1">
                <a:latin typeface="Arial" panose="020B0604020202020204" pitchFamily="34" charset="0"/>
                <a:ea typeface="+mn-lt"/>
                <a:cs typeface="Arial" panose="020B0604020202020204" pitchFamily="34" charset="0"/>
                <a:sym typeface="Calibri"/>
              </a:rPr>
              <a:t>مساميرَ</a:t>
            </a:r>
            <a:r>
              <a:rPr lang="en-GB" sz="1200" b="1" dirty="0">
                <a:latin typeface="Arial" panose="020B0604020202020204" pitchFamily="34" charset="0"/>
                <a:ea typeface="+mn-lt"/>
                <a:cs typeface="Arial" panose="020B0604020202020204" pitchFamily="34" charset="0"/>
                <a:sym typeface="Calibri"/>
              </a:rPr>
              <a:t> </a:t>
            </a:r>
            <a:r>
              <a:rPr lang="en-GB" sz="1200" b="1" dirty="0" err="1">
                <a:latin typeface="Arial" panose="020B0604020202020204" pitchFamily="34" charset="0"/>
                <a:ea typeface="+mn-lt"/>
                <a:cs typeface="Arial" panose="020B0604020202020204" pitchFamily="34" charset="0"/>
                <a:sym typeface="Calibri"/>
              </a:rPr>
              <a:t>بطول</a:t>
            </a:r>
            <a:r>
              <a:rPr lang="en-GB" sz="1200" b="1" dirty="0">
                <a:latin typeface="Arial" panose="020B0604020202020204" pitchFamily="34" charset="0"/>
                <a:ea typeface="+mn-lt"/>
                <a:cs typeface="Arial" panose="020B0604020202020204" pitchFamily="34" charset="0"/>
                <a:sym typeface="Calibri"/>
              </a:rPr>
              <a:t> ٥ </a:t>
            </a:r>
            <a:r>
              <a:rPr lang="en-GB" sz="1200" b="1" dirty="0" err="1">
                <a:latin typeface="Arial" panose="020B0604020202020204" pitchFamily="34" charset="0"/>
                <a:ea typeface="+mn-lt"/>
                <a:cs typeface="Arial" panose="020B0604020202020204" pitchFamily="34" charset="0"/>
                <a:sym typeface="Calibri"/>
              </a:rPr>
              <a:t>سم</a:t>
            </a:r>
            <a:r>
              <a:rPr lang="en-GB" sz="1200" b="1" dirty="0">
                <a:latin typeface="Arial" panose="020B0604020202020204" pitchFamily="34" charset="0"/>
                <a:ea typeface="+mn-lt"/>
                <a:cs typeface="Arial" panose="020B0604020202020204" pitchFamily="34" charset="0"/>
                <a:sym typeface="Calibri"/>
              </a:rPr>
              <a:t>.</a:t>
            </a:r>
            <a:endParaRPr lang="en-US" b="1" dirty="0">
              <a:latin typeface="Arial" panose="020B0604020202020204" pitchFamily="34" charset="0"/>
              <a:cs typeface="Arial" panose="020B0604020202020204" pitchFamily="34" charset="0"/>
            </a:endParaRPr>
          </a:p>
        </p:txBody>
      </p:sp>
      <p:sp>
        <p:nvSpPr>
          <p:cNvPr id="51" name="Google Shape;198;p14">
            <a:extLst>
              <a:ext uri="{FF2B5EF4-FFF2-40B4-BE49-F238E27FC236}">
                <a16:creationId xmlns:a16="http://schemas.microsoft.com/office/drawing/2014/main" id="{4D21FE8C-FBBF-1E27-AD66-97BC738E8609}"/>
              </a:ext>
            </a:extLst>
          </p:cNvPr>
          <p:cNvSpPr txBox="1"/>
          <p:nvPr/>
        </p:nvSpPr>
        <p:spPr>
          <a:xfrm>
            <a:off x="4549669" y="9110108"/>
            <a:ext cx="1919621" cy="460982"/>
          </a:xfrm>
          <a:prstGeom prst="rect">
            <a:avLst/>
          </a:prstGeom>
          <a:noFill/>
          <a:ln>
            <a:noFill/>
          </a:ln>
        </p:spPr>
        <p:txBody>
          <a:bodyPr spcFirstLastPara="1" wrap="square" lIns="90786" tIns="45382" rIns="90786" bIns="45382" anchor="t" anchorCtr="0">
            <a:spAutoFit/>
          </a:bodyPr>
          <a:lstStyle/>
          <a:p>
            <a:pPr algn="ctr" rtl="1"/>
            <a:r>
              <a:rPr lang="en-GB" sz="1200" b="1" dirty="0" err="1">
                <a:ea typeface="+mn-lt"/>
                <a:cs typeface="+mn-lt"/>
                <a:sym typeface="Calibri"/>
              </a:rPr>
              <a:t>زاوية</a:t>
            </a:r>
            <a:r>
              <a:rPr lang="en-GB" sz="1200" b="1" dirty="0">
                <a:ea typeface="+mn-lt"/>
                <a:cs typeface="+mn-lt"/>
                <a:sym typeface="Calibri"/>
              </a:rPr>
              <a:t> </a:t>
            </a:r>
            <a:r>
              <a:rPr lang="en-GB" sz="1200" b="1" dirty="0" err="1">
                <a:ea typeface="+mn-lt"/>
                <a:cs typeface="+mn-lt"/>
                <a:sym typeface="Calibri"/>
              </a:rPr>
              <a:t>المأوى</a:t>
            </a:r>
            <a:r>
              <a:rPr lang="en-GB" sz="1200" b="1" dirty="0">
                <a:ea typeface="+mn-lt"/>
                <a:cs typeface="+mn-lt"/>
                <a:sym typeface="Calibri"/>
              </a:rPr>
              <a:t>  </a:t>
            </a:r>
            <a:r>
              <a:rPr lang="en-GB" sz="1200" b="1" dirty="0" err="1">
                <a:ea typeface="+mn-lt"/>
                <a:cs typeface="+mn-lt"/>
                <a:sym typeface="Calibri"/>
              </a:rPr>
              <a:t>منظور</a:t>
            </a:r>
            <a:r>
              <a:rPr lang="en-GB" sz="1200" b="1" dirty="0">
                <a:ea typeface="+mn-lt"/>
                <a:cs typeface="+mn-lt"/>
                <a:sym typeface="Calibri"/>
              </a:rPr>
              <a:t> </a:t>
            </a:r>
            <a:r>
              <a:rPr lang="en-GB" sz="1200" b="1" dirty="0" err="1">
                <a:ea typeface="+mn-lt"/>
                <a:cs typeface="+mn-lt"/>
                <a:sym typeface="Calibri"/>
              </a:rPr>
              <a:t>علوي</a:t>
            </a:r>
            <a:endParaRPr lang="en-US" b="1" dirty="0">
              <a:sym typeface="Calibri"/>
            </a:endParaRPr>
          </a:p>
          <a:p>
            <a:endParaRPr lang="en-GB" sz="1200" b="1" dirty="0">
              <a:latin typeface="Calibri"/>
              <a:ea typeface="Calibri"/>
              <a:cs typeface="Calibri"/>
            </a:endParaRPr>
          </a:p>
        </p:txBody>
      </p:sp>
      <p:pic>
        <p:nvPicPr>
          <p:cNvPr id="65" name="Google Shape;228;p14" descr="A cut out of a paper cut out of a sword&#10;&#10;AI-generated content may be incorrect.">
            <a:extLst>
              <a:ext uri="{FF2B5EF4-FFF2-40B4-BE49-F238E27FC236}">
                <a16:creationId xmlns:a16="http://schemas.microsoft.com/office/drawing/2014/main" id="{FE17B077-03E0-9059-F0FF-B2AC38523F57}"/>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018906" y="7505523"/>
            <a:ext cx="1409816" cy="1560282"/>
          </a:xfrm>
          <a:prstGeom prst="rect">
            <a:avLst/>
          </a:prstGeom>
          <a:noFill/>
          <a:ln>
            <a:noFill/>
          </a:ln>
        </p:spPr>
      </p:pic>
      <p:pic>
        <p:nvPicPr>
          <p:cNvPr id="66" name="Google Shape;199;p14">
            <a:extLst>
              <a:ext uri="{FF2B5EF4-FFF2-40B4-BE49-F238E27FC236}">
                <a16:creationId xmlns:a16="http://schemas.microsoft.com/office/drawing/2014/main" id="{304308C7-6E69-5578-D951-DE6BB43C0F0C}"/>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a:fillRect/>
          </a:stretch>
        </p:blipFill>
        <p:spPr>
          <a:xfrm>
            <a:off x="77937" y="7206280"/>
            <a:ext cx="1955595" cy="1949452"/>
          </a:xfrm>
          <a:prstGeom prst="rect">
            <a:avLst/>
          </a:prstGeom>
          <a:noFill/>
          <a:ln>
            <a:noFill/>
          </a:ln>
        </p:spPr>
      </p:pic>
      <p:grpSp>
        <p:nvGrpSpPr>
          <p:cNvPr id="69" name="Google Shape;202;p14">
            <a:extLst>
              <a:ext uri="{FF2B5EF4-FFF2-40B4-BE49-F238E27FC236}">
                <a16:creationId xmlns:a16="http://schemas.microsoft.com/office/drawing/2014/main" id="{498E7D70-EED6-6CBB-007F-B12DEF1D5998}"/>
              </a:ext>
            </a:extLst>
          </p:cNvPr>
          <p:cNvGrpSpPr/>
          <p:nvPr/>
        </p:nvGrpSpPr>
        <p:grpSpPr>
          <a:xfrm>
            <a:off x="1291026" y="7989856"/>
            <a:ext cx="276316" cy="556976"/>
            <a:chOff x="5610020" y="4761276"/>
            <a:chExt cx="125718" cy="258809"/>
          </a:xfrm>
        </p:grpSpPr>
        <p:sp>
          <p:nvSpPr>
            <p:cNvPr id="70" name="Google Shape;203;p14">
              <a:extLst>
                <a:ext uri="{FF2B5EF4-FFF2-40B4-BE49-F238E27FC236}">
                  <a16:creationId xmlns:a16="http://schemas.microsoft.com/office/drawing/2014/main" id="{2BF8A051-7696-B2CC-DAB3-15E511966A78}"/>
                </a:ext>
              </a:extLst>
            </p:cNvPr>
            <p:cNvSpPr txBox="1"/>
            <p:nvPr/>
          </p:nvSpPr>
          <p:spPr>
            <a:xfrm rot="5397003">
              <a:off x="5548243" y="4832590"/>
              <a:ext cx="249272" cy="125718"/>
            </a:xfrm>
            <a:prstGeom prst="rect">
              <a:avLst/>
            </a:prstGeom>
            <a:noFill/>
            <a:ln>
              <a:noFill/>
            </a:ln>
          </p:spPr>
          <p:txBody>
            <a:bodyPr spcFirstLastPara="1" wrap="square" lIns="90786" tIns="45382" rIns="90786" bIns="45382" anchor="t" anchorCtr="0">
              <a:spAutoFit/>
            </a:bodyPr>
            <a:lstStyle/>
            <a:p>
              <a:pPr algn="r" rtl="1"/>
              <a:r>
                <a:rPr lang="en-GB" sz="1200" b="1" dirty="0">
                  <a:latin typeface="Calibri"/>
                  <a:ea typeface="Calibri"/>
                  <a:cs typeface="Calibri"/>
                  <a:sym typeface="Calibri"/>
                </a:rPr>
                <a:t>30 </a:t>
              </a:r>
              <a:r>
                <a:rPr lang="en-GB" sz="1200" dirty="0" err="1">
                  <a:ea typeface="+mn-lt"/>
                  <a:cs typeface="+mn-lt"/>
                  <a:sym typeface="Calibri"/>
                </a:rPr>
                <a:t>سم</a:t>
              </a:r>
              <a:endParaRPr sz="1200" b="1" dirty="0">
                <a:latin typeface="Calibri"/>
                <a:ea typeface="Calibri"/>
                <a:cs typeface="Calibri"/>
                <a:sym typeface="Calibri"/>
              </a:endParaRPr>
            </a:p>
          </p:txBody>
        </p:sp>
        <p:cxnSp>
          <p:nvCxnSpPr>
            <p:cNvPr id="71" name="Google Shape;204;p14">
              <a:extLst>
                <a:ext uri="{FF2B5EF4-FFF2-40B4-BE49-F238E27FC236}">
                  <a16:creationId xmlns:a16="http://schemas.microsoft.com/office/drawing/2014/main" id="{69C3B2CD-5F54-EC74-650E-A7BCD41B25DB}"/>
                </a:ext>
              </a:extLst>
            </p:cNvPr>
            <p:cNvCxnSpPr>
              <a:cxnSpLocks/>
            </p:cNvCxnSpPr>
            <p:nvPr/>
          </p:nvCxnSpPr>
          <p:spPr>
            <a:xfrm>
              <a:off x="5625380" y="4761276"/>
              <a:ext cx="0" cy="230107"/>
            </a:xfrm>
            <a:prstGeom prst="straightConnector1">
              <a:avLst/>
            </a:prstGeom>
            <a:noFill/>
            <a:ln w="9525" cap="flat" cmpd="sng">
              <a:solidFill>
                <a:srgbClr val="595959"/>
              </a:solidFill>
              <a:prstDash val="solid"/>
              <a:round/>
              <a:headEnd type="triangle" w="sm" len="sm"/>
              <a:tailEnd type="triangle" w="sm" len="sm"/>
            </a:ln>
          </p:spPr>
        </p:cxnSp>
      </p:grpSp>
      <p:cxnSp>
        <p:nvCxnSpPr>
          <p:cNvPr id="72" name="Google Shape;205;p14">
            <a:extLst>
              <a:ext uri="{FF2B5EF4-FFF2-40B4-BE49-F238E27FC236}">
                <a16:creationId xmlns:a16="http://schemas.microsoft.com/office/drawing/2014/main" id="{80FA8A9D-8272-8DC1-6958-D5D2D5258B2E}"/>
              </a:ext>
            </a:extLst>
          </p:cNvPr>
          <p:cNvCxnSpPr>
            <a:cxnSpLocks/>
          </p:cNvCxnSpPr>
          <p:nvPr/>
        </p:nvCxnSpPr>
        <p:spPr>
          <a:xfrm flipV="1">
            <a:off x="5582525" y="7985361"/>
            <a:ext cx="67953" cy="1"/>
          </a:xfrm>
          <a:prstGeom prst="straightConnector1">
            <a:avLst/>
          </a:prstGeom>
          <a:noFill/>
          <a:ln w="9525" cap="flat" cmpd="sng">
            <a:solidFill>
              <a:schemeClr val="dk2"/>
            </a:solidFill>
            <a:prstDash val="dot"/>
            <a:round/>
            <a:headEnd type="none" w="med" len="med"/>
            <a:tailEnd type="none" w="med" len="med"/>
          </a:ln>
        </p:spPr>
      </p:cxnSp>
      <p:sp>
        <p:nvSpPr>
          <p:cNvPr id="8" name="Google Shape;170;g34b1dca1029_0_53">
            <a:extLst>
              <a:ext uri="{FF2B5EF4-FFF2-40B4-BE49-F238E27FC236}">
                <a16:creationId xmlns:a16="http://schemas.microsoft.com/office/drawing/2014/main" id="{4C39C5CE-2958-87A7-00D6-98A4501EBD5D}"/>
              </a:ext>
            </a:extLst>
          </p:cNvPr>
          <p:cNvSpPr/>
          <p:nvPr/>
        </p:nvSpPr>
        <p:spPr>
          <a:xfrm>
            <a:off x="183506" y="7227463"/>
            <a:ext cx="6514866" cy="2203264"/>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300"/>
          </a:p>
        </p:txBody>
      </p:sp>
      <p:grpSp>
        <p:nvGrpSpPr>
          <p:cNvPr id="77" name="Group 76">
            <a:extLst>
              <a:ext uri="{FF2B5EF4-FFF2-40B4-BE49-F238E27FC236}">
                <a16:creationId xmlns:a16="http://schemas.microsoft.com/office/drawing/2014/main" id="{B90E1CC8-7044-823C-C80C-54CEFC6A893F}"/>
              </a:ext>
            </a:extLst>
          </p:cNvPr>
          <p:cNvGrpSpPr/>
          <p:nvPr/>
        </p:nvGrpSpPr>
        <p:grpSpPr>
          <a:xfrm>
            <a:off x="3424260" y="503891"/>
            <a:ext cx="3574941" cy="1310233"/>
            <a:chOff x="3327411" y="7283878"/>
            <a:chExt cx="3574941" cy="1310233"/>
          </a:xfrm>
        </p:grpSpPr>
        <p:pic>
          <p:nvPicPr>
            <p:cNvPr id="54" name="Google Shape;185;p14">
              <a:extLst>
                <a:ext uri="{FF2B5EF4-FFF2-40B4-BE49-F238E27FC236}">
                  <a16:creationId xmlns:a16="http://schemas.microsoft.com/office/drawing/2014/main" id="{B80A4C3F-09C8-A55D-4A93-4D4878DD556A}"/>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974686" y="7655273"/>
              <a:ext cx="2463362" cy="679846"/>
            </a:xfrm>
            <a:prstGeom prst="rect">
              <a:avLst/>
            </a:prstGeom>
            <a:noFill/>
            <a:ln>
              <a:noFill/>
            </a:ln>
          </p:spPr>
        </p:pic>
        <p:sp>
          <p:nvSpPr>
            <p:cNvPr id="34" name="Google Shape;217;p14">
              <a:extLst>
                <a:ext uri="{FF2B5EF4-FFF2-40B4-BE49-F238E27FC236}">
                  <a16:creationId xmlns:a16="http://schemas.microsoft.com/office/drawing/2014/main" id="{EA2F2259-5B0C-8D94-AABE-9C60FF16C24B}"/>
                </a:ext>
              </a:extLst>
            </p:cNvPr>
            <p:cNvSpPr txBox="1"/>
            <p:nvPr/>
          </p:nvSpPr>
          <p:spPr>
            <a:xfrm>
              <a:off x="5321291" y="7283878"/>
              <a:ext cx="1581061" cy="276316"/>
            </a:xfrm>
            <a:prstGeom prst="rect">
              <a:avLst/>
            </a:prstGeom>
            <a:noFill/>
            <a:ln>
              <a:noFill/>
            </a:ln>
          </p:spPr>
          <p:txBody>
            <a:bodyPr spcFirstLastPara="1" wrap="square" lIns="90786" tIns="45382" rIns="90786" bIns="45382" anchor="t" anchorCtr="0">
              <a:spAutoFit/>
            </a:bodyPr>
            <a:lstStyle/>
            <a:p>
              <a:r>
                <a:rPr lang="en-GB" sz="1200" dirty="0" err="1">
                  <a:ea typeface="+mn-lt"/>
                  <a:cs typeface="+mn-lt"/>
                  <a:sym typeface="Calibri"/>
                </a:rPr>
                <a:t>مسامير</a:t>
              </a:r>
              <a:r>
                <a:rPr lang="en-GB" sz="1200" dirty="0">
                  <a:ea typeface="+mn-lt"/>
                  <a:cs typeface="+mn-lt"/>
                  <a:sym typeface="Calibri"/>
                </a:rPr>
                <a:t> </a:t>
              </a:r>
              <a:r>
                <a:rPr lang="en-GB" sz="1200" dirty="0" err="1">
                  <a:ea typeface="+mn-lt"/>
                  <a:cs typeface="+mn-lt"/>
                  <a:sym typeface="Calibri"/>
                </a:rPr>
                <a:t>بطول</a:t>
              </a:r>
              <a:r>
                <a:rPr lang="en-GB" sz="1200" dirty="0">
                  <a:ea typeface="+mn-lt"/>
                  <a:cs typeface="+mn-lt"/>
                  <a:sym typeface="Calibri"/>
                </a:rPr>
                <a:t> ٥ </a:t>
              </a:r>
              <a:r>
                <a:rPr lang="en-GB" sz="1200" dirty="0" err="1">
                  <a:ea typeface="+mn-lt"/>
                  <a:cs typeface="+mn-lt"/>
                  <a:sym typeface="Calibri"/>
                </a:rPr>
                <a:t>سم</a:t>
              </a:r>
              <a:endParaRPr lang="en-US" dirty="0">
                <a:ea typeface="+mn-lt"/>
                <a:cs typeface="+mn-lt"/>
              </a:endParaRPr>
            </a:p>
          </p:txBody>
        </p:sp>
        <p:grpSp>
          <p:nvGrpSpPr>
            <p:cNvPr id="58" name="Google Shape;218;p14">
              <a:extLst>
                <a:ext uri="{FF2B5EF4-FFF2-40B4-BE49-F238E27FC236}">
                  <a16:creationId xmlns:a16="http://schemas.microsoft.com/office/drawing/2014/main" id="{715152E1-40F9-9ED1-2CD0-50BC62B3BFC9}"/>
                </a:ext>
              </a:extLst>
            </p:cNvPr>
            <p:cNvGrpSpPr/>
            <p:nvPr/>
          </p:nvGrpSpPr>
          <p:grpSpPr>
            <a:xfrm>
              <a:off x="3327411" y="7350435"/>
              <a:ext cx="3282722" cy="1243676"/>
              <a:chOff x="1996153" y="1354925"/>
              <a:chExt cx="3282470" cy="1270195"/>
            </a:xfrm>
          </p:grpSpPr>
          <p:sp>
            <p:nvSpPr>
              <p:cNvPr id="59" name="Google Shape;219;p14">
                <a:extLst>
                  <a:ext uri="{FF2B5EF4-FFF2-40B4-BE49-F238E27FC236}">
                    <a16:creationId xmlns:a16="http://schemas.microsoft.com/office/drawing/2014/main" id="{0920A173-0E50-F0E3-CB43-F69245C07135}"/>
                  </a:ext>
                </a:extLst>
              </p:cNvPr>
              <p:cNvSpPr txBox="1"/>
              <p:nvPr/>
            </p:nvSpPr>
            <p:spPr>
              <a:xfrm>
                <a:off x="2879697" y="1928613"/>
                <a:ext cx="824572" cy="282208"/>
              </a:xfrm>
              <a:prstGeom prst="rect">
                <a:avLst/>
              </a:prstGeom>
              <a:noFill/>
              <a:ln>
                <a:noFill/>
              </a:ln>
            </p:spPr>
            <p:txBody>
              <a:bodyPr spcFirstLastPara="1" wrap="square" lIns="90786" tIns="45382" rIns="90786" bIns="45382" anchor="t" anchorCtr="0">
                <a:spAutoFit/>
              </a:bodyPr>
              <a:lstStyle/>
              <a:p>
                <a:r>
                  <a:rPr lang="en-GB" sz="1200" b="1" dirty="0" err="1">
                    <a:solidFill>
                      <a:srgbClr val="1155CC"/>
                    </a:solidFill>
                    <a:ea typeface="+mn-lt"/>
                    <a:cs typeface="+mn-lt"/>
                    <a:sym typeface="Calibri"/>
                  </a:rPr>
                  <a:t>اللوح</a:t>
                </a:r>
                <a:r>
                  <a:rPr lang="en-GB" sz="1200" b="1" dirty="0">
                    <a:solidFill>
                      <a:srgbClr val="1155CC"/>
                    </a:solidFill>
                    <a:ea typeface="+mn-lt"/>
                    <a:cs typeface="+mn-lt"/>
                    <a:sym typeface="Calibri"/>
                  </a:rPr>
                  <a:t> ١ </a:t>
                </a:r>
                <a:endParaRPr lang="en-US" b="1" dirty="0"/>
              </a:p>
            </p:txBody>
          </p:sp>
          <p:sp>
            <p:nvSpPr>
              <p:cNvPr id="60" name="Google Shape;220;p14">
                <a:extLst>
                  <a:ext uri="{FF2B5EF4-FFF2-40B4-BE49-F238E27FC236}">
                    <a16:creationId xmlns:a16="http://schemas.microsoft.com/office/drawing/2014/main" id="{D042059B-2B6B-BD93-92FD-68EAF1196650}"/>
                  </a:ext>
                </a:extLst>
              </p:cNvPr>
              <p:cNvSpPr txBox="1"/>
              <p:nvPr/>
            </p:nvSpPr>
            <p:spPr>
              <a:xfrm>
                <a:off x="2883800" y="2342912"/>
                <a:ext cx="2394823" cy="282208"/>
              </a:xfrm>
              <a:prstGeom prst="rect">
                <a:avLst/>
              </a:prstGeom>
              <a:noFill/>
              <a:ln>
                <a:noFill/>
              </a:ln>
            </p:spPr>
            <p:txBody>
              <a:bodyPr spcFirstLastPara="1" wrap="square" lIns="90786" tIns="45382" rIns="90786" bIns="45382" anchor="t" anchorCtr="0">
                <a:spAutoFit/>
              </a:bodyPr>
              <a:lstStyle/>
              <a:p>
                <a:pPr algn="r" rtl="1"/>
                <a:r>
                  <a:rPr lang="en-GB" sz="1200" b="1" dirty="0" err="1">
                    <a:latin typeface="Arial" panose="020B0604020202020204" pitchFamily="34" charset="0"/>
                    <a:ea typeface="Calibri"/>
                    <a:cs typeface="Arial" panose="020B0604020202020204" pitchFamily="34" charset="0"/>
                    <a:sym typeface="Calibri"/>
                  </a:rPr>
                  <a:t>أ.قرّب</a:t>
                </a:r>
                <a:r>
                  <a:rPr lang="en-GB" sz="1200" b="1" dirty="0">
                    <a:latin typeface="Arial" panose="020B0604020202020204" pitchFamily="34" charset="0"/>
                    <a:ea typeface="Calibri"/>
                    <a:cs typeface="Arial" panose="020B0604020202020204" pitchFamily="34" charset="0"/>
                    <a:sym typeface="Calibri"/>
                  </a:rPr>
                  <a:t> </a:t>
                </a:r>
                <a:r>
                  <a:rPr lang="en-GB" sz="1200" dirty="0" err="1">
                    <a:latin typeface="Arial" panose="020B0604020202020204" pitchFamily="34" charset="0"/>
                    <a:ea typeface="Calibri"/>
                    <a:cs typeface="Arial" panose="020B0604020202020204" pitchFamily="34" charset="0"/>
                    <a:sym typeface="Calibri"/>
                  </a:rPr>
                  <a:t>اللوح</a:t>
                </a:r>
                <a:r>
                  <a:rPr lang="en-GB" sz="1200" dirty="0">
                    <a:latin typeface="Arial" panose="020B0604020202020204" pitchFamily="34" charset="0"/>
                    <a:ea typeface="Calibri"/>
                    <a:cs typeface="Arial" panose="020B0604020202020204" pitchFamily="34" charset="0"/>
                    <a:sym typeface="Calibri"/>
                  </a:rPr>
                  <a:t> </a:t>
                </a:r>
                <a:r>
                  <a:rPr lang="en-GB" sz="1200" dirty="0" err="1">
                    <a:latin typeface="Arial" panose="020B0604020202020204" pitchFamily="34" charset="0"/>
                    <a:ea typeface="Calibri"/>
                    <a:cs typeface="Arial" panose="020B0604020202020204" pitchFamily="34" charset="0"/>
                    <a:sym typeface="Calibri"/>
                  </a:rPr>
                  <a:t>رقم</a:t>
                </a:r>
                <a:r>
                  <a:rPr lang="en-GB" sz="1200" dirty="0">
                    <a:latin typeface="Arial" panose="020B0604020202020204" pitchFamily="34" charset="0"/>
                    <a:ea typeface="Calibri"/>
                    <a:cs typeface="Arial" panose="020B0604020202020204" pitchFamily="34" charset="0"/>
                    <a:sym typeface="Calibri"/>
                  </a:rPr>
                  <a:t> ٢ </a:t>
                </a:r>
                <a:r>
                  <a:rPr lang="en-GB" sz="1200" dirty="0" err="1">
                    <a:latin typeface="Arial" panose="020B0604020202020204" pitchFamily="34" charset="0"/>
                    <a:ea typeface="Calibri"/>
                    <a:cs typeface="Arial" panose="020B0604020202020204" pitchFamily="34" charset="0"/>
                    <a:sym typeface="Calibri"/>
                  </a:rPr>
                  <a:t>من</a:t>
                </a:r>
                <a:r>
                  <a:rPr lang="en-GB" sz="1200" dirty="0">
                    <a:latin typeface="Arial" panose="020B0604020202020204" pitchFamily="34" charset="0"/>
                    <a:ea typeface="Calibri"/>
                    <a:cs typeface="Arial" panose="020B0604020202020204" pitchFamily="34" charset="0"/>
                    <a:sym typeface="Calibri"/>
                  </a:rPr>
                  <a:t> </a:t>
                </a:r>
                <a:r>
                  <a:rPr lang="en-GB" sz="1200" dirty="0" err="1">
                    <a:latin typeface="Arial" panose="020B0604020202020204" pitchFamily="34" charset="0"/>
                    <a:ea typeface="Calibri"/>
                    <a:cs typeface="Arial" panose="020B0604020202020204" pitchFamily="34" charset="0"/>
                    <a:sym typeface="Calibri"/>
                  </a:rPr>
                  <a:t>اللوح</a:t>
                </a:r>
                <a:r>
                  <a:rPr lang="en-GB" sz="1200" dirty="0">
                    <a:latin typeface="Arial" panose="020B0604020202020204" pitchFamily="34" charset="0"/>
                    <a:ea typeface="Calibri"/>
                    <a:cs typeface="Arial" panose="020B0604020202020204" pitchFamily="34" charset="0"/>
                    <a:sym typeface="Calibri"/>
                  </a:rPr>
                  <a:t> </a:t>
                </a:r>
                <a:r>
                  <a:rPr lang="en-GB" sz="1200" dirty="0" err="1">
                    <a:latin typeface="Arial" panose="020B0604020202020204" pitchFamily="34" charset="0"/>
                    <a:ea typeface="Calibri"/>
                    <a:cs typeface="Arial" panose="020B0604020202020204" pitchFamily="34" charset="0"/>
                    <a:sym typeface="Calibri"/>
                  </a:rPr>
                  <a:t>رقم</a:t>
                </a:r>
                <a:r>
                  <a:rPr lang="en-GB" sz="1200" dirty="0">
                    <a:latin typeface="Arial" panose="020B0604020202020204" pitchFamily="34" charset="0"/>
                    <a:ea typeface="Calibri"/>
                    <a:cs typeface="Arial" panose="020B0604020202020204" pitchFamily="34" charset="0"/>
                    <a:sym typeface="Calibri"/>
                  </a:rPr>
                  <a:t> ١</a:t>
                </a:r>
                <a:endParaRPr lang="en-US" sz="3600" dirty="0">
                  <a:latin typeface="Arial" panose="020B0604020202020204" pitchFamily="34" charset="0"/>
                  <a:cs typeface="Arial" panose="020B0604020202020204" pitchFamily="34" charset="0"/>
                  <a:sym typeface="Calibri"/>
                </a:endParaRPr>
              </a:p>
            </p:txBody>
          </p:sp>
          <p:sp>
            <p:nvSpPr>
              <p:cNvPr id="62" name="Google Shape;222;p14">
                <a:extLst>
                  <a:ext uri="{FF2B5EF4-FFF2-40B4-BE49-F238E27FC236}">
                    <a16:creationId xmlns:a16="http://schemas.microsoft.com/office/drawing/2014/main" id="{9F0DD5FE-75F3-24F0-0692-118AB8DA2482}"/>
                  </a:ext>
                </a:extLst>
              </p:cNvPr>
              <p:cNvSpPr txBox="1"/>
              <p:nvPr/>
            </p:nvSpPr>
            <p:spPr>
              <a:xfrm>
                <a:off x="1996153" y="1354925"/>
                <a:ext cx="1617129" cy="282208"/>
              </a:xfrm>
              <a:prstGeom prst="rect">
                <a:avLst/>
              </a:prstGeom>
              <a:noFill/>
              <a:ln>
                <a:noFill/>
              </a:ln>
            </p:spPr>
            <p:txBody>
              <a:bodyPr spcFirstLastPara="1" wrap="square" lIns="90786" tIns="45382" rIns="90786" bIns="45382" anchor="t" anchorCtr="0">
                <a:spAutoFit/>
              </a:bodyPr>
              <a:lstStyle/>
              <a:p>
                <a:r>
                  <a:rPr lang="en-GB" sz="1200" err="1">
                    <a:ea typeface="+mn-lt"/>
                    <a:cs typeface="+mn-lt"/>
                    <a:sym typeface="Calibri"/>
                  </a:rPr>
                  <a:t>لوح</a:t>
                </a:r>
                <a:r>
                  <a:rPr lang="en-GB" sz="1200">
                    <a:ea typeface="+mn-lt"/>
                    <a:cs typeface="+mn-lt"/>
                    <a:sym typeface="Calibri"/>
                  </a:rPr>
                  <a:t> </a:t>
                </a:r>
                <a:r>
                  <a:rPr lang="en-GB" sz="1200" err="1">
                    <a:ea typeface="+mn-lt"/>
                    <a:cs typeface="+mn-lt"/>
                    <a:sym typeface="Calibri"/>
                  </a:rPr>
                  <a:t>التغطية</a:t>
                </a:r>
                <a:r>
                  <a:rPr lang="en-GB" sz="1200">
                    <a:ea typeface="+mn-lt"/>
                    <a:cs typeface="+mn-lt"/>
                    <a:sym typeface="Calibri"/>
                  </a:rPr>
                  <a:t> </a:t>
                </a:r>
                <a:r>
                  <a:rPr lang="en-GB" sz="1200" err="1">
                    <a:ea typeface="+mn-lt"/>
                    <a:cs typeface="+mn-lt"/>
                    <a:sym typeface="Calibri"/>
                  </a:rPr>
                  <a:t>للوح</a:t>
                </a:r>
                <a:r>
                  <a:rPr lang="en-GB" sz="1200">
                    <a:ea typeface="+mn-lt"/>
                    <a:cs typeface="+mn-lt"/>
                    <a:sym typeface="Calibri"/>
                  </a:rPr>
                  <a:t> ١</a:t>
                </a:r>
                <a:endParaRPr lang="en-US">
                  <a:ea typeface="+mn-lt"/>
                  <a:cs typeface="+mn-lt"/>
                </a:endParaRPr>
              </a:p>
            </p:txBody>
          </p:sp>
          <p:sp>
            <p:nvSpPr>
              <p:cNvPr id="64" name="Google Shape;224;p14">
                <a:extLst>
                  <a:ext uri="{FF2B5EF4-FFF2-40B4-BE49-F238E27FC236}">
                    <a16:creationId xmlns:a16="http://schemas.microsoft.com/office/drawing/2014/main" id="{9C1FCC75-D3FF-8DFF-307A-9FB58EBB655B}"/>
                  </a:ext>
                </a:extLst>
              </p:cNvPr>
              <p:cNvSpPr txBox="1"/>
              <p:nvPr/>
            </p:nvSpPr>
            <p:spPr>
              <a:xfrm>
                <a:off x="4285909" y="1526634"/>
                <a:ext cx="862800" cy="282208"/>
              </a:xfrm>
              <a:prstGeom prst="rect">
                <a:avLst/>
              </a:prstGeom>
              <a:noFill/>
              <a:ln>
                <a:noFill/>
              </a:ln>
            </p:spPr>
            <p:txBody>
              <a:bodyPr spcFirstLastPara="1" wrap="square" lIns="90786" tIns="45382" rIns="90786" bIns="45382" anchor="t" anchorCtr="0">
                <a:spAutoFit/>
              </a:bodyPr>
              <a:lstStyle/>
              <a:p>
                <a:r>
                  <a:rPr lang="en-GB" sz="1200" dirty="0">
                    <a:ea typeface="+mn-lt"/>
                    <a:cs typeface="+mn-lt"/>
                    <a:sym typeface="Calibri"/>
                  </a:rPr>
                  <a:t>الشادر</a:t>
                </a:r>
                <a:endParaRPr lang="en-US" dirty="0"/>
              </a:p>
            </p:txBody>
          </p:sp>
          <p:sp>
            <p:nvSpPr>
              <p:cNvPr id="32" name="Google Shape;226;p14">
                <a:extLst>
                  <a:ext uri="{FF2B5EF4-FFF2-40B4-BE49-F238E27FC236}">
                    <a16:creationId xmlns:a16="http://schemas.microsoft.com/office/drawing/2014/main" id="{720EC0B7-1388-152D-5835-12AC22497549}"/>
                  </a:ext>
                </a:extLst>
              </p:cNvPr>
              <p:cNvSpPr txBox="1"/>
              <p:nvPr/>
            </p:nvSpPr>
            <p:spPr>
              <a:xfrm>
                <a:off x="4267854" y="1937311"/>
                <a:ext cx="824572" cy="282208"/>
              </a:xfrm>
              <a:prstGeom prst="rect">
                <a:avLst/>
              </a:prstGeom>
              <a:noFill/>
              <a:ln>
                <a:noFill/>
              </a:ln>
            </p:spPr>
            <p:txBody>
              <a:bodyPr spcFirstLastPara="1" wrap="square" lIns="90786" tIns="45382" rIns="90786" bIns="45382" anchor="t" anchorCtr="0">
                <a:spAutoFit/>
              </a:bodyPr>
              <a:lstStyle/>
              <a:p>
                <a:r>
                  <a:rPr lang="en-GB" sz="1200" b="1" dirty="0" err="1">
                    <a:solidFill>
                      <a:srgbClr val="1155CC"/>
                    </a:solidFill>
                    <a:ea typeface="+mn-lt"/>
                    <a:cs typeface="+mn-lt"/>
                    <a:sym typeface="Calibri"/>
                  </a:rPr>
                  <a:t>اللوح</a:t>
                </a:r>
                <a:r>
                  <a:rPr lang="en-GB" sz="1200" b="1" dirty="0">
                    <a:solidFill>
                      <a:srgbClr val="1155CC"/>
                    </a:solidFill>
                    <a:ea typeface="+mn-lt"/>
                    <a:cs typeface="+mn-lt"/>
                    <a:sym typeface="Calibri"/>
                  </a:rPr>
                  <a:t> ٢</a:t>
                </a:r>
                <a:endParaRPr lang="en-US" b="1" dirty="0"/>
              </a:p>
            </p:txBody>
          </p:sp>
        </p:grpSp>
      </p:grpSp>
      <p:grpSp>
        <p:nvGrpSpPr>
          <p:cNvPr id="75" name="Group 74">
            <a:extLst>
              <a:ext uri="{FF2B5EF4-FFF2-40B4-BE49-F238E27FC236}">
                <a16:creationId xmlns:a16="http://schemas.microsoft.com/office/drawing/2014/main" id="{675A7CC7-6BEC-F83D-28FF-1768A6770013}"/>
              </a:ext>
            </a:extLst>
          </p:cNvPr>
          <p:cNvGrpSpPr/>
          <p:nvPr/>
        </p:nvGrpSpPr>
        <p:grpSpPr>
          <a:xfrm>
            <a:off x="3962739" y="1881733"/>
            <a:ext cx="2813568" cy="1646285"/>
            <a:chOff x="6900267" y="6740991"/>
            <a:chExt cx="2813568" cy="1646285"/>
          </a:xfrm>
        </p:grpSpPr>
        <p:pic>
          <p:nvPicPr>
            <p:cNvPr id="67" name="Google Shape;210;p14">
              <a:extLst>
                <a:ext uri="{FF2B5EF4-FFF2-40B4-BE49-F238E27FC236}">
                  <a16:creationId xmlns:a16="http://schemas.microsoft.com/office/drawing/2014/main" id="{92FC45E3-707A-28A4-0EDB-CF162314E351}"/>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338224" y="7684004"/>
              <a:ext cx="2060287" cy="703272"/>
            </a:xfrm>
            <a:prstGeom prst="rect">
              <a:avLst/>
            </a:prstGeom>
            <a:noFill/>
            <a:ln>
              <a:noFill/>
            </a:ln>
          </p:spPr>
        </p:pic>
        <p:grpSp>
          <p:nvGrpSpPr>
            <p:cNvPr id="68" name="Google Shape;211;p14">
              <a:extLst>
                <a:ext uri="{FF2B5EF4-FFF2-40B4-BE49-F238E27FC236}">
                  <a16:creationId xmlns:a16="http://schemas.microsoft.com/office/drawing/2014/main" id="{40B6D928-2076-6FB6-F3D5-739FB0534546}"/>
                </a:ext>
              </a:extLst>
            </p:cNvPr>
            <p:cNvGrpSpPr/>
            <p:nvPr/>
          </p:nvGrpSpPr>
          <p:grpSpPr>
            <a:xfrm>
              <a:off x="7161315" y="6740991"/>
              <a:ext cx="2541846" cy="1027227"/>
              <a:chOff x="4804519" y="530661"/>
              <a:chExt cx="2541650" cy="1049134"/>
            </a:xfrm>
          </p:grpSpPr>
          <p:sp>
            <p:nvSpPr>
              <p:cNvPr id="36" name="Google Shape;212;p14">
                <a:extLst>
                  <a:ext uri="{FF2B5EF4-FFF2-40B4-BE49-F238E27FC236}">
                    <a16:creationId xmlns:a16="http://schemas.microsoft.com/office/drawing/2014/main" id="{FBACB10F-3CB4-1AC1-D867-03A54A142144}"/>
                  </a:ext>
                </a:extLst>
              </p:cNvPr>
              <p:cNvSpPr txBox="1"/>
              <p:nvPr/>
            </p:nvSpPr>
            <p:spPr>
              <a:xfrm>
                <a:off x="4804519" y="530661"/>
                <a:ext cx="2541650" cy="659417"/>
              </a:xfrm>
              <a:prstGeom prst="rect">
                <a:avLst/>
              </a:prstGeom>
              <a:noFill/>
              <a:ln>
                <a:noFill/>
              </a:ln>
            </p:spPr>
            <p:txBody>
              <a:bodyPr spcFirstLastPara="1" wrap="square" lIns="90786" tIns="45382" rIns="90786" bIns="45382" anchor="t" anchorCtr="0">
                <a:spAutoFit/>
              </a:bodyPr>
              <a:lstStyle>
                <a:defPPr>
                  <a:defRPr lang="en-GB"/>
                </a:defPPr>
                <a:lvl1pPr>
                  <a:defRPr sz="816" b="1" i="1">
                    <a:solidFill>
                      <a:srgbClr val="595959"/>
                    </a:solidFill>
                    <a:latin typeface="Calibri"/>
                    <a:ea typeface="Calibri"/>
                    <a:cs typeface="Calibri"/>
                  </a:defRPr>
                </a:lvl1pPr>
              </a:lstStyle>
              <a:p>
                <a:pPr algn="r" rtl="1"/>
                <a:r>
                  <a:rPr lang="en-GB" sz="1200" i="0" dirty="0" err="1">
                    <a:solidFill>
                      <a:schemeClr val="tx1"/>
                    </a:solidFill>
                    <a:latin typeface="Arial" panose="020B0604020202020204" pitchFamily="34" charset="0"/>
                    <a:cs typeface="Arial" panose="020B0604020202020204" pitchFamily="34" charset="0"/>
                    <a:sym typeface="Calibri"/>
                  </a:rPr>
                  <a:t>ب.صِل</a:t>
                </a:r>
                <a:r>
                  <a:rPr lang="en-GB" sz="1200" i="0" dirty="0">
                    <a:solidFill>
                      <a:schemeClr val="tx1"/>
                    </a:solidFill>
                    <a:latin typeface="Arial" panose="020B0604020202020204" pitchFamily="34" charset="0"/>
                    <a:cs typeface="Arial" panose="020B0604020202020204" pitchFamily="34" charset="0"/>
                    <a:sym typeface="Calibri"/>
                  </a:rPr>
                  <a:t> </a:t>
                </a:r>
                <a:r>
                  <a:rPr lang="en-GB" sz="1200" b="0" i="0" dirty="0" err="1">
                    <a:solidFill>
                      <a:schemeClr val="tx1"/>
                    </a:solidFill>
                    <a:latin typeface="Arial" panose="020B0604020202020204" pitchFamily="34" charset="0"/>
                    <a:cs typeface="Arial" panose="020B0604020202020204" pitchFamily="34" charset="0"/>
                    <a:sym typeface="Calibri"/>
                  </a:rPr>
                  <a:t>الألواح</a:t>
                </a:r>
                <a:r>
                  <a:rPr lang="en-GB" sz="1200" b="0" i="0" dirty="0">
                    <a:solidFill>
                      <a:schemeClr val="tx1"/>
                    </a:solidFill>
                    <a:latin typeface="Arial" panose="020B0604020202020204" pitchFamily="34" charset="0"/>
                    <a:cs typeface="Arial" panose="020B0604020202020204" pitchFamily="34" charset="0"/>
                    <a:sym typeface="Calibri"/>
                  </a:rPr>
                  <a:t> </a:t>
                </a:r>
                <a:r>
                  <a:rPr lang="en-GB" sz="1200" b="0" i="0" dirty="0" err="1">
                    <a:solidFill>
                      <a:schemeClr val="tx1"/>
                    </a:solidFill>
                    <a:latin typeface="Arial" panose="020B0604020202020204" pitchFamily="34" charset="0"/>
                    <a:cs typeface="Arial" panose="020B0604020202020204" pitchFamily="34" charset="0"/>
                    <a:sym typeface="Calibri"/>
                  </a:rPr>
                  <a:t>معًا</a:t>
                </a:r>
                <a:r>
                  <a:rPr lang="en-GB" sz="1200" b="0" i="0" dirty="0">
                    <a:solidFill>
                      <a:schemeClr val="tx1"/>
                    </a:solidFill>
                    <a:latin typeface="Arial" panose="020B0604020202020204" pitchFamily="34" charset="0"/>
                    <a:cs typeface="Arial" panose="020B0604020202020204" pitchFamily="34" charset="0"/>
                    <a:sym typeface="Calibri"/>
                  </a:rPr>
                  <a:t> </a:t>
                </a:r>
                <a:r>
                  <a:rPr lang="en-GB" sz="1200" b="0" i="0" dirty="0" err="1">
                    <a:solidFill>
                      <a:schemeClr val="tx1"/>
                    </a:solidFill>
                    <a:latin typeface="Arial" panose="020B0604020202020204" pitchFamily="34" charset="0"/>
                    <a:cs typeface="Arial" panose="020B0604020202020204" pitchFamily="34" charset="0"/>
                    <a:sym typeface="Calibri"/>
                  </a:rPr>
                  <a:t>بتثبيت</a:t>
                </a:r>
                <a:r>
                  <a:rPr lang="en-GB" sz="1200" b="0" i="0" dirty="0">
                    <a:solidFill>
                      <a:schemeClr val="tx1"/>
                    </a:solidFill>
                    <a:latin typeface="Arial" panose="020B0604020202020204" pitchFamily="34" charset="0"/>
                    <a:cs typeface="Arial" panose="020B0604020202020204" pitchFamily="34" charset="0"/>
                    <a:sym typeface="Calibri"/>
                  </a:rPr>
                  <a:t> </a:t>
                </a:r>
                <a:r>
                  <a:rPr lang="en-GB" sz="1200" b="0" i="0" dirty="0" err="1">
                    <a:solidFill>
                      <a:schemeClr val="tx1"/>
                    </a:solidFill>
                    <a:latin typeface="Arial" panose="020B0604020202020204" pitchFamily="34" charset="0"/>
                    <a:cs typeface="Arial" panose="020B0604020202020204" pitchFamily="34" charset="0"/>
                    <a:sym typeface="Calibri"/>
                  </a:rPr>
                  <a:t>العوارض</a:t>
                </a:r>
                <a:r>
                  <a:rPr lang="en-GB" sz="1200" b="0" i="0" dirty="0">
                    <a:solidFill>
                      <a:schemeClr val="tx1"/>
                    </a:solidFill>
                    <a:latin typeface="Arial" panose="020B0604020202020204" pitchFamily="34" charset="0"/>
                    <a:cs typeface="Arial" panose="020B0604020202020204" pitchFamily="34" charset="0"/>
                    <a:sym typeface="Calibri"/>
                  </a:rPr>
                  <a:t> </a:t>
                </a:r>
                <a:r>
                  <a:rPr lang="en-GB" sz="1200" b="0" i="0" dirty="0" err="1">
                    <a:solidFill>
                      <a:schemeClr val="tx1"/>
                    </a:solidFill>
                    <a:latin typeface="Arial" panose="020B0604020202020204" pitchFamily="34" charset="0"/>
                    <a:cs typeface="Arial" panose="020B0604020202020204" pitchFamily="34" charset="0"/>
                    <a:sym typeface="Calibri"/>
                  </a:rPr>
                  <a:t>بالمسامير</a:t>
                </a:r>
                <a:endParaRPr lang="en-US" sz="1200" dirty="0">
                  <a:solidFill>
                    <a:schemeClr val="tx1"/>
                  </a:solidFill>
                  <a:latin typeface="Arial" panose="020B0604020202020204" pitchFamily="34" charset="0"/>
                  <a:cs typeface="Arial" panose="020B0604020202020204" pitchFamily="34" charset="0"/>
                  <a:sym typeface="Calibri"/>
                </a:endParaRPr>
              </a:p>
              <a:p>
                <a:pPr algn="r" rtl="1"/>
                <a:br>
                  <a:rPr lang="en-US" sz="1200" dirty="0">
                    <a:solidFill>
                      <a:schemeClr val="tx1"/>
                    </a:solidFill>
                    <a:latin typeface="Arial" panose="020B0604020202020204" pitchFamily="34" charset="0"/>
                    <a:cs typeface="Arial" panose="020B0604020202020204" pitchFamily="34" charset="0"/>
                    <a:sym typeface="Calibri"/>
                  </a:rPr>
                </a:br>
                <a:endParaRPr lang="en-US" sz="1200" dirty="0">
                  <a:solidFill>
                    <a:schemeClr val="tx1"/>
                  </a:solidFill>
                  <a:latin typeface="Arial" panose="020B0604020202020204" pitchFamily="34" charset="0"/>
                  <a:cs typeface="Arial" panose="020B0604020202020204" pitchFamily="34" charset="0"/>
                </a:endParaRPr>
              </a:p>
            </p:txBody>
          </p:sp>
          <p:sp>
            <p:nvSpPr>
              <p:cNvPr id="40" name="Google Shape;214;p14">
                <a:extLst>
                  <a:ext uri="{FF2B5EF4-FFF2-40B4-BE49-F238E27FC236}">
                    <a16:creationId xmlns:a16="http://schemas.microsoft.com/office/drawing/2014/main" id="{A1C726D0-88CE-F133-02DB-F5FBA496BDBB}"/>
                  </a:ext>
                </a:extLst>
              </p:cNvPr>
              <p:cNvSpPr txBox="1"/>
              <p:nvPr/>
            </p:nvSpPr>
            <p:spPr>
              <a:xfrm>
                <a:off x="5724708" y="1297586"/>
                <a:ext cx="1140201" cy="282209"/>
              </a:xfrm>
              <a:prstGeom prst="rect">
                <a:avLst/>
              </a:prstGeom>
              <a:noFill/>
              <a:ln>
                <a:noFill/>
              </a:ln>
            </p:spPr>
            <p:txBody>
              <a:bodyPr spcFirstLastPara="1" wrap="square" lIns="90786" tIns="45382" rIns="90786" bIns="45382" anchor="t" anchorCtr="0">
                <a:spAutoFit/>
              </a:bodyPr>
              <a:lstStyle/>
              <a:p>
                <a:r>
                  <a:rPr lang="en-GB" sz="1200" dirty="0" err="1">
                    <a:solidFill>
                      <a:schemeClr val="dk2"/>
                    </a:solidFill>
                    <a:ea typeface="+mn-lt"/>
                    <a:cs typeface="+mn-lt"/>
                    <a:sym typeface="Calibri"/>
                  </a:rPr>
                  <a:t>مسامير</a:t>
                </a:r>
                <a:r>
                  <a:rPr lang="en-GB" sz="1200" dirty="0">
                    <a:solidFill>
                      <a:schemeClr val="dk2"/>
                    </a:solidFill>
                    <a:ea typeface="+mn-lt"/>
                    <a:cs typeface="+mn-lt"/>
                    <a:sym typeface="Calibri"/>
                  </a:rPr>
                  <a:t> </a:t>
                </a:r>
                <a:r>
                  <a:rPr lang="en-GB" sz="1200" dirty="0" err="1">
                    <a:solidFill>
                      <a:schemeClr val="dk2"/>
                    </a:solidFill>
                    <a:ea typeface="+mn-lt"/>
                    <a:cs typeface="+mn-lt"/>
                    <a:sym typeface="Calibri"/>
                  </a:rPr>
                  <a:t>بطول</a:t>
                </a:r>
                <a:r>
                  <a:rPr lang="en-GB" sz="1200" dirty="0">
                    <a:solidFill>
                      <a:schemeClr val="dk2"/>
                    </a:solidFill>
                    <a:ea typeface="+mn-lt"/>
                    <a:cs typeface="+mn-lt"/>
                    <a:sym typeface="Calibri"/>
                  </a:rPr>
                  <a:t> ٥ </a:t>
                </a:r>
                <a:r>
                  <a:rPr lang="en-GB" sz="1200" dirty="0" err="1">
                    <a:solidFill>
                      <a:schemeClr val="dk2"/>
                    </a:solidFill>
                    <a:ea typeface="+mn-lt"/>
                    <a:cs typeface="+mn-lt"/>
                    <a:sym typeface="Calibri"/>
                  </a:rPr>
                  <a:t>سم</a:t>
                </a:r>
                <a:endParaRPr lang="en-US" dirty="0">
                  <a:solidFill>
                    <a:schemeClr val="dk2"/>
                  </a:solidFill>
                  <a:ea typeface="+mn-lt"/>
                  <a:cs typeface="+mn-lt"/>
                </a:endParaRPr>
              </a:p>
            </p:txBody>
          </p:sp>
        </p:grpSp>
        <p:sp>
          <p:nvSpPr>
            <p:cNvPr id="73" name="Google Shape;236;p14">
              <a:extLst>
                <a:ext uri="{FF2B5EF4-FFF2-40B4-BE49-F238E27FC236}">
                  <a16:creationId xmlns:a16="http://schemas.microsoft.com/office/drawing/2014/main" id="{E83B9B4D-C589-4B39-3F9E-D3A85FD8C586}"/>
                </a:ext>
              </a:extLst>
            </p:cNvPr>
            <p:cNvSpPr txBox="1"/>
            <p:nvPr/>
          </p:nvSpPr>
          <p:spPr>
            <a:xfrm>
              <a:off x="6900267" y="7058632"/>
              <a:ext cx="2813568" cy="647190"/>
            </a:xfrm>
            <a:prstGeom prst="rect">
              <a:avLst/>
            </a:prstGeom>
            <a:noFill/>
            <a:ln>
              <a:noFill/>
            </a:ln>
          </p:spPr>
          <p:txBody>
            <a:bodyPr spcFirstLastPara="1" wrap="square" lIns="90786" tIns="90786" rIns="90786" bIns="90786" anchor="t" anchorCtr="0">
              <a:spAutoFit/>
            </a:bodyPr>
            <a:lstStyle>
              <a:defPPr>
                <a:defRPr lang="en-GB"/>
              </a:defPPr>
              <a:lvl1pPr>
                <a:defRPr sz="907" b="1" i="1">
                  <a:solidFill>
                    <a:schemeClr val="dk2"/>
                  </a:solidFill>
                  <a:latin typeface="Calibri"/>
                  <a:ea typeface="Calibri"/>
                  <a:cs typeface="Calibri"/>
                </a:defRPr>
              </a:lvl1pPr>
            </a:lstStyle>
            <a:p>
              <a:pPr algn="r" rtl="1"/>
              <a:r>
                <a:rPr lang="en-GB" sz="1200" i="0" dirty="0" err="1">
                  <a:solidFill>
                    <a:schemeClr val="tx1"/>
                  </a:solidFill>
                  <a:latin typeface="Arial" panose="020B0604020202020204" pitchFamily="34" charset="0"/>
                  <a:cs typeface="Arial" panose="020B0604020202020204" pitchFamily="34" charset="0"/>
                  <a:sym typeface="Calibri"/>
                </a:rPr>
                <a:t>ج.ثبّت</a:t>
              </a:r>
              <a:r>
                <a:rPr lang="en-GB" sz="1200" i="0" dirty="0">
                  <a:solidFill>
                    <a:schemeClr val="tx1"/>
                  </a:solidFill>
                  <a:latin typeface="Arial" panose="020B0604020202020204" pitchFamily="34" charset="0"/>
                  <a:cs typeface="Arial" panose="020B0604020202020204" pitchFamily="34" charset="0"/>
                  <a:sym typeface="Calibri"/>
                </a:rPr>
                <a:t> </a:t>
              </a:r>
              <a:r>
                <a:rPr lang="en-GB" sz="1200" b="0" i="0" dirty="0" err="1">
                  <a:solidFill>
                    <a:schemeClr val="tx1"/>
                  </a:solidFill>
                  <a:latin typeface="Arial" panose="020B0604020202020204" pitchFamily="34" charset="0"/>
                  <a:cs typeface="Arial" panose="020B0604020202020204" pitchFamily="34" charset="0"/>
                  <a:sym typeface="Calibri"/>
                </a:rPr>
                <a:t>العوارض</a:t>
              </a:r>
              <a:r>
                <a:rPr lang="en-GB" sz="1200" b="0" i="0" dirty="0">
                  <a:solidFill>
                    <a:schemeClr val="tx1"/>
                  </a:solidFill>
                  <a:latin typeface="Arial" panose="020B0604020202020204" pitchFamily="34" charset="0"/>
                  <a:cs typeface="Arial" panose="020B0604020202020204" pitchFamily="34" charset="0"/>
                  <a:sym typeface="Calibri"/>
                </a:rPr>
                <a:t> </a:t>
              </a:r>
              <a:r>
                <a:rPr lang="en-GB" sz="1200" b="0" i="0" dirty="0" err="1">
                  <a:solidFill>
                    <a:schemeClr val="tx1"/>
                  </a:solidFill>
                  <a:latin typeface="Arial" panose="020B0604020202020204" pitchFamily="34" charset="0"/>
                  <a:cs typeface="Arial" panose="020B0604020202020204" pitchFamily="34" charset="0"/>
                  <a:sym typeface="Calibri"/>
                </a:rPr>
                <a:t>الخشبية</a:t>
              </a:r>
              <a:r>
                <a:rPr lang="en-GB" sz="1200" b="0" i="0" dirty="0">
                  <a:solidFill>
                    <a:schemeClr val="tx1"/>
                  </a:solidFill>
                  <a:latin typeface="Arial" panose="020B0604020202020204" pitchFamily="34" charset="0"/>
                  <a:cs typeface="Arial" panose="020B0604020202020204" pitchFamily="34" charset="0"/>
                  <a:sym typeface="Calibri"/>
                </a:rPr>
                <a:t> </a:t>
              </a:r>
              <a:r>
                <a:rPr lang="en-GB" sz="1200" b="0" i="0" dirty="0" err="1">
                  <a:solidFill>
                    <a:schemeClr val="tx1"/>
                  </a:solidFill>
                  <a:latin typeface="Arial" panose="020B0604020202020204" pitchFamily="34" charset="0"/>
                  <a:cs typeface="Arial" panose="020B0604020202020204" pitchFamily="34" charset="0"/>
                  <a:sym typeface="Calibri"/>
                </a:rPr>
                <a:t>بالمسامير</a:t>
              </a:r>
              <a:r>
                <a:rPr lang="en-GB" sz="1200" b="0" i="0" dirty="0">
                  <a:solidFill>
                    <a:schemeClr val="tx1"/>
                  </a:solidFill>
                  <a:latin typeface="Arial" panose="020B0604020202020204" pitchFamily="34" charset="0"/>
                  <a:cs typeface="Arial" panose="020B0604020202020204" pitchFamily="34" charset="0"/>
                  <a:sym typeface="Calibri"/>
                </a:rPr>
                <a:t> </a:t>
              </a:r>
              <a:r>
                <a:rPr lang="en-GB" sz="1200" b="0" i="0" dirty="0" err="1">
                  <a:solidFill>
                    <a:schemeClr val="tx1"/>
                  </a:solidFill>
                  <a:latin typeface="Arial" panose="020B0604020202020204" pitchFamily="34" charset="0"/>
                  <a:cs typeface="Arial" panose="020B0604020202020204" pitchFamily="34" charset="0"/>
                  <a:sym typeface="Calibri"/>
                </a:rPr>
                <a:t>بعد</a:t>
              </a:r>
              <a:r>
                <a:rPr lang="en-GB" sz="1200" b="0" i="0" dirty="0">
                  <a:solidFill>
                    <a:schemeClr val="tx1"/>
                  </a:solidFill>
                  <a:latin typeface="Arial" panose="020B0604020202020204" pitchFamily="34" charset="0"/>
                  <a:cs typeface="Arial" panose="020B0604020202020204" pitchFamily="34" charset="0"/>
                  <a:sym typeface="Calibri"/>
                </a:rPr>
                <a:t> </a:t>
              </a:r>
              <a:r>
                <a:rPr lang="en-GB" sz="1200" b="0" i="0" dirty="0" err="1">
                  <a:solidFill>
                    <a:schemeClr val="tx1"/>
                  </a:solidFill>
                  <a:latin typeface="Arial" panose="020B0604020202020204" pitchFamily="34" charset="0"/>
                  <a:cs typeface="Arial" panose="020B0604020202020204" pitchFamily="34" charset="0"/>
                  <a:sym typeface="Calibri"/>
                </a:rPr>
                <a:t>رفع</a:t>
              </a:r>
              <a:r>
                <a:rPr lang="en-GB" sz="1200" b="0" i="0" dirty="0">
                  <a:solidFill>
                    <a:schemeClr val="tx1"/>
                  </a:solidFill>
                  <a:latin typeface="Arial" panose="020B0604020202020204" pitchFamily="34" charset="0"/>
                  <a:cs typeface="Arial" panose="020B0604020202020204" pitchFamily="34" charset="0"/>
                  <a:sym typeface="Calibri"/>
                </a:rPr>
                <a:t> </a:t>
              </a:r>
              <a:r>
                <a:rPr lang="en-GB" sz="1200" b="0" i="0" dirty="0" err="1">
                  <a:solidFill>
                    <a:schemeClr val="tx1"/>
                  </a:solidFill>
                  <a:latin typeface="Arial" panose="020B0604020202020204" pitchFamily="34" charset="0"/>
                  <a:cs typeface="Arial" panose="020B0604020202020204" pitchFamily="34" charset="0"/>
                  <a:sym typeface="Calibri"/>
                </a:rPr>
                <a:t>الألواح</a:t>
              </a:r>
              <a:endParaRPr lang="en-US" sz="1200" dirty="0">
                <a:solidFill>
                  <a:schemeClr val="tx1"/>
                </a:solidFill>
                <a:latin typeface="Arial" panose="020B0604020202020204" pitchFamily="34" charset="0"/>
                <a:cs typeface="Arial" panose="020B0604020202020204" pitchFamily="34" charset="0"/>
                <a:sym typeface="Calibri"/>
              </a:endParaRPr>
            </a:p>
            <a:p>
              <a:pPr algn="just"/>
              <a:br>
                <a:rPr lang="en-US" dirty="0">
                  <a:solidFill>
                    <a:schemeClr val="tx1"/>
                  </a:solidFill>
                  <a:sym typeface="Calibri"/>
                </a:rPr>
              </a:br>
              <a:endParaRPr lang="en-US" dirty="0">
                <a:solidFill>
                  <a:schemeClr val="tx1"/>
                </a:solidFill>
              </a:endParaRPr>
            </a:p>
          </p:txBody>
        </p:sp>
      </p:grpSp>
      <p:grpSp>
        <p:nvGrpSpPr>
          <p:cNvPr id="14" name="Group 13">
            <a:extLst>
              <a:ext uri="{FF2B5EF4-FFF2-40B4-BE49-F238E27FC236}">
                <a16:creationId xmlns:a16="http://schemas.microsoft.com/office/drawing/2014/main" id="{DF7554EB-FBCB-1F7B-96DF-85D53FD3483C}"/>
              </a:ext>
            </a:extLst>
          </p:cNvPr>
          <p:cNvGrpSpPr/>
          <p:nvPr/>
        </p:nvGrpSpPr>
        <p:grpSpPr>
          <a:xfrm>
            <a:off x="183507" y="665034"/>
            <a:ext cx="3904183" cy="2627345"/>
            <a:chOff x="183507" y="1006530"/>
            <a:chExt cx="2991501" cy="2013150"/>
          </a:xfrm>
        </p:grpSpPr>
        <p:pic>
          <p:nvPicPr>
            <p:cNvPr id="3" name="Picture 2" descr="A white and red bridge&#10;&#10;AI-generated content may be incorrect.">
              <a:extLst>
                <a:ext uri="{FF2B5EF4-FFF2-40B4-BE49-F238E27FC236}">
                  <a16:creationId xmlns:a16="http://schemas.microsoft.com/office/drawing/2014/main" id="{87E206CC-3DDA-A920-D290-5A378E0BF7FA}"/>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83507" y="1006530"/>
              <a:ext cx="2773804" cy="2013150"/>
            </a:xfrm>
            <a:prstGeom prst="rect">
              <a:avLst/>
            </a:prstGeom>
          </p:spPr>
        </p:pic>
        <p:sp>
          <p:nvSpPr>
            <p:cNvPr id="4" name="Google Shape;178;p14">
              <a:extLst>
                <a:ext uri="{FF2B5EF4-FFF2-40B4-BE49-F238E27FC236}">
                  <a16:creationId xmlns:a16="http://schemas.microsoft.com/office/drawing/2014/main" id="{D245A83B-5267-2E31-BC35-1781D9570728}"/>
                </a:ext>
              </a:extLst>
            </p:cNvPr>
            <p:cNvSpPr/>
            <p:nvPr/>
          </p:nvSpPr>
          <p:spPr>
            <a:xfrm>
              <a:off x="2308872" y="2015411"/>
              <a:ext cx="866136" cy="885136"/>
            </a:xfrm>
            <a:prstGeom prst="wedgeRectCallout">
              <a:avLst>
                <a:gd name="adj1" fmla="val -73749"/>
                <a:gd name="adj2" fmla="val -19347"/>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100075" tIns="100075" rIns="100075" bIns="100075" anchor="ctr" anchorCtr="0">
              <a:noAutofit/>
            </a:bodyPr>
            <a:lstStyle/>
            <a:p>
              <a:pPr marL="0" lvl="0" indent="0" algn="ctr" rtl="0">
                <a:spcBef>
                  <a:spcPts val="0"/>
                </a:spcBef>
                <a:spcAft>
                  <a:spcPts val="0"/>
                </a:spcAft>
                <a:buNone/>
              </a:pPr>
              <a:endParaRPr sz="1500"/>
            </a:p>
          </p:txBody>
        </p:sp>
        <p:pic>
          <p:nvPicPr>
            <p:cNvPr id="11" name="Picture 10" descr="A white and red bridge&#10;&#10;AI-generated content may be incorrect.">
              <a:extLst>
                <a:ext uri="{FF2B5EF4-FFF2-40B4-BE49-F238E27FC236}">
                  <a16:creationId xmlns:a16="http://schemas.microsoft.com/office/drawing/2014/main" id="{9476AF60-367F-5DCE-069F-56A06E26AAF7}"/>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2312965" y="2019594"/>
              <a:ext cx="862043" cy="880953"/>
            </a:xfrm>
            <a:prstGeom prst="rect">
              <a:avLst/>
            </a:prstGeom>
          </p:spPr>
        </p:pic>
        <p:sp>
          <p:nvSpPr>
            <p:cNvPr id="85" name="Google Shape;222;p14">
              <a:extLst>
                <a:ext uri="{FF2B5EF4-FFF2-40B4-BE49-F238E27FC236}">
                  <a16:creationId xmlns:a16="http://schemas.microsoft.com/office/drawing/2014/main" id="{5BC91B71-03DB-72F8-7637-473B8BD158C0}"/>
                </a:ext>
              </a:extLst>
            </p:cNvPr>
            <p:cNvSpPr txBox="1"/>
            <p:nvPr/>
          </p:nvSpPr>
          <p:spPr>
            <a:xfrm rot="19342120">
              <a:off x="1106444" y="1131061"/>
              <a:ext cx="819063" cy="211722"/>
            </a:xfrm>
            <a:prstGeom prst="rect">
              <a:avLst/>
            </a:prstGeom>
            <a:noFill/>
            <a:ln>
              <a:noFill/>
            </a:ln>
          </p:spPr>
          <p:txBody>
            <a:bodyPr spcFirstLastPara="1" wrap="square" lIns="90786" tIns="45382" rIns="90786" bIns="45382" anchor="t" anchorCtr="0">
              <a:spAutoFit/>
            </a:bodyPr>
            <a:lstStyle/>
            <a:p>
              <a:r>
                <a:rPr lang="en-GB" sz="1200" err="1">
                  <a:solidFill>
                    <a:srgbClr val="1155CC"/>
                  </a:solidFill>
                  <a:ea typeface="+mn-lt"/>
                  <a:cs typeface="+mn-lt"/>
                  <a:sym typeface="Calibri"/>
                </a:rPr>
                <a:t>اللوح</a:t>
              </a:r>
              <a:r>
                <a:rPr lang="en-GB" sz="1200">
                  <a:solidFill>
                    <a:srgbClr val="1155CC"/>
                  </a:solidFill>
                  <a:ea typeface="+mn-lt"/>
                  <a:cs typeface="+mn-lt"/>
                  <a:sym typeface="Calibri"/>
                </a:rPr>
                <a:t> ١</a:t>
              </a:r>
              <a:endParaRPr lang="en-US"/>
            </a:p>
          </p:txBody>
        </p:sp>
        <p:sp>
          <p:nvSpPr>
            <p:cNvPr id="120" name="Google Shape;222;p14">
              <a:extLst>
                <a:ext uri="{FF2B5EF4-FFF2-40B4-BE49-F238E27FC236}">
                  <a16:creationId xmlns:a16="http://schemas.microsoft.com/office/drawing/2014/main" id="{F52A71E8-6967-58F2-110C-73F99720E94F}"/>
                </a:ext>
              </a:extLst>
            </p:cNvPr>
            <p:cNvSpPr txBox="1"/>
            <p:nvPr/>
          </p:nvSpPr>
          <p:spPr>
            <a:xfrm rot="19342120">
              <a:off x="350313" y="1766422"/>
              <a:ext cx="819063" cy="211722"/>
            </a:xfrm>
            <a:prstGeom prst="rect">
              <a:avLst/>
            </a:prstGeom>
            <a:noFill/>
            <a:ln>
              <a:noFill/>
            </a:ln>
          </p:spPr>
          <p:txBody>
            <a:bodyPr spcFirstLastPara="1" wrap="square" lIns="90786" tIns="45382" rIns="90786" bIns="45382" anchor="t" anchorCtr="0">
              <a:spAutoFit/>
            </a:bodyPr>
            <a:lstStyle/>
            <a:p>
              <a:r>
                <a:rPr lang="en-GB" sz="1200" err="1">
                  <a:solidFill>
                    <a:srgbClr val="1155CC"/>
                  </a:solidFill>
                  <a:ea typeface="+mn-lt"/>
                  <a:cs typeface="+mn-lt"/>
                  <a:sym typeface="Calibri"/>
                </a:rPr>
                <a:t>اللوح</a:t>
              </a:r>
              <a:r>
                <a:rPr lang="en-GB" sz="1200">
                  <a:solidFill>
                    <a:srgbClr val="1155CC"/>
                  </a:solidFill>
                  <a:ea typeface="+mn-lt"/>
                  <a:cs typeface="+mn-lt"/>
                  <a:sym typeface="Calibri"/>
                </a:rPr>
                <a:t> ٢</a:t>
              </a:r>
              <a:endParaRPr lang="en-US">
                <a:ea typeface="+mn-lt"/>
                <a:cs typeface="+mn-lt"/>
              </a:endParaRPr>
            </a:p>
          </p:txBody>
        </p:sp>
        <p:sp>
          <p:nvSpPr>
            <p:cNvPr id="6" name="Google Shape;189;p14">
              <a:extLst>
                <a:ext uri="{FF2B5EF4-FFF2-40B4-BE49-F238E27FC236}">
                  <a16:creationId xmlns:a16="http://schemas.microsoft.com/office/drawing/2014/main" id="{337ABFAA-AFE2-7295-B037-927A6BED3193}"/>
                </a:ext>
              </a:extLst>
            </p:cNvPr>
            <p:cNvSpPr txBox="1"/>
            <p:nvPr/>
          </p:nvSpPr>
          <p:spPr>
            <a:xfrm>
              <a:off x="2333247" y="2657824"/>
              <a:ext cx="823811" cy="313238"/>
            </a:xfrm>
            <a:prstGeom prst="rect">
              <a:avLst/>
            </a:prstGeom>
            <a:noFill/>
            <a:ln>
              <a:noFill/>
            </a:ln>
          </p:spPr>
          <p:txBody>
            <a:bodyPr spcFirstLastPara="1" wrap="square" lIns="100075" tIns="50025" rIns="100075" bIns="50025" anchor="t" anchorCtr="0">
              <a:spAutoFit/>
            </a:bodyPr>
            <a:lstStyle/>
            <a:p>
              <a:pPr algn="r" rtl="1"/>
              <a:r>
                <a:rPr lang="en-GB" sz="1000" dirty="0" err="1">
                  <a:ea typeface="+mn-lt"/>
                  <a:cs typeface="+mn-lt"/>
                  <a:sym typeface="Calibri"/>
                </a:rPr>
                <a:t>حافة</a:t>
              </a:r>
              <a:r>
                <a:rPr lang="en-GB" sz="1000" dirty="0">
                  <a:ea typeface="+mn-lt"/>
                  <a:cs typeface="+mn-lt"/>
                  <a:sym typeface="Calibri"/>
                </a:rPr>
                <a:t> = ١٠ </a:t>
              </a:r>
              <a:r>
                <a:rPr lang="en-GB" sz="1000" dirty="0" err="1">
                  <a:ea typeface="+mn-lt"/>
                  <a:cs typeface="+mn-lt"/>
                  <a:sym typeface="Calibri"/>
                </a:rPr>
                <a:t>سم</a:t>
              </a:r>
              <a:endParaRPr lang="en-US" dirty="0">
                <a:sym typeface="Calibri"/>
              </a:endParaRPr>
            </a:p>
            <a:p>
              <a:pPr marL="0" marR="0" lvl="0" indent="0" algn="l">
                <a:spcBef>
                  <a:spcPts val="0"/>
                </a:spcBef>
                <a:spcAft>
                  <a:spcPts val="0"/>
                </a:spcAft>
                <a:buNone/>
              </a:pPr>
              <a:endParaRPr lang="en-GB" sz="1000" b="1" dirty="0">
                <a:latin typeface="Calibri"/>
                <a:ea typeface="Calibri"/>
                <a:cs typeface="Calibri"/>
              </a:endParaRPr>
            </a:p>
          </p:txBody>
        </p:sp>
      </p:grpSp>
      <p:sp>
        <p:nvSpPr>
          <p:cNvPr id="27" name="TextBox 26">
            <a:extLst>
              <a:ext uri="{FF2B5EF4-FFF2-40B4-BE49-F238E27FC236}">
                <a16:creationId xmlns:a16="http://schemas.microsoft.com/office/drawing/2014/main" id="{056F9EF2-D523-F376-A7E5-4A3660A3EC8A}"/>
              </a:ext>
            </a:extLst>
          </p:cNvPr>
          <p:cNvSpPr txBox="1"/>
          <p:nvPr/>
        </p:nvSpPr>
        <p:spPr>
          <a:xfrm>
            <a:off x="1428359" y="31418"/>
            <a:ext cx="3991801" cy="461665"/>
          </a:xfrm>
          <a:prstGeom prst="rect">
            <a:avLst/>
          </a:prstGeom>
          <a:noFill/>
        </p:spPr>
        <p:txBody>
          <a:bodyPr wrap="square" lIns="91440" tIns="45720" rIns="91440" bIns="45720" anchor="t">
            <a:spAutoFit/>
          </a:bodyPr>
          <a:lstStyle/>
          <a:p>
            <a:pPr algn="ctr"/>
            <a:r>
              <a:rPr lang="en-GB" sz="2400" b="1" dirty="0" err="1">
                <a:solidFill>
                  <a:schemeClr val="tx2"/>
                </a:solidFill>
                <a:latin typeface="Arial" panose="020B0604020202020204" pitchFamily="34" charset="0"/>
                <a:ea typeface="+mn-lt"/>
                <a:cs typeface="Arial" panose="020B0604020202020204" pitchFamily="34" charset="0"/>
              </a:rPr>
              <a:t>ألواح</a:t>
            </a:r>
            <a:r>
              <a:rPr lang="en-GB" sz="2400" b="1" dirty="0">
                <a:solidFill>
                  <a:schemeClr val="tx2"/>
                </a:solidFill>
                <a:latin typeface="Arial" panose="020B0604020202020204" pitchFamily="34" charset="0"/>
                <a:ea typeface="+mn-lt"/>
                <a:cs typeface="Arial" panose="020B0604020202020204" pitchFamily="34" charset="0"/>
              </a:rPr>
              <a:t> </a:t>
            </a:r>
            <a:r>
              <a:rPr lang="en-GB" sz="2400" b="1" dirty="0" err="1">
                <a:solidFill>
                  <a:schemeClr val="tx2"/>
                </a:solidFill>
                <a:latin typeface="Arial" panose="020B0604020202020204" pitchFamily="34" charset="0"/>
                <a:ea typeface="+mn-lt"/>
                <a:cs typeface="Arial" panose="020B0604020202020204" pitchFamily="34" charset="0"/>
              </a:rPr>
              <a:t>الجدران</a:t>
            </a:r>
            <a:endParaRPr lang="en-US" b="1" dirty="0">
              <a:solidFill>
                <a:schemeClr val="tx2"/>
              </a:solidFill>
              <a:latin typeface="Arial" panose="020B0604020202020204" pitchFamily="34" charset="0"/>
              <a:cs typeface="Arial" panose="020B0604020202020204" pitchFamily="34" charset="0"/>
            </a:endParaRPr>
          </a:p>
        </p:txBody>
      </p:sp>
      <p:cxnSp>
        <p:nvCxnSpPr>
          <p:cNvPr id="30" name="Google Shape;98;g33c391d3f5e_2_7">
            <a:extLst>
              <a:ext uri="{FF2B5EF4-FFF2-40B4-BE49-F238E27FC236}">
                <a16:creationId xmlns:a16="http://schemas.microsoft.com/office/drawing/2014/main" id="{FA889ED1-BA4D-0893-BD48-943FA3D0A57B}"/>
              </a:ext>
            </a:extLst>
          </p:cNvPr>
          <p:cNvCxnSpPr>
            <a:cxnSpLocks/>
          </p:cNvCxnSpPr>
          <p:nvPr/>
        </p:nvCxnSpPr>
        <p:spPr>
          <a:xfrm>
            <a:off x="4709646" y="808134"/>
            <a:ext cx="297854" cy="228946"/>
          </a:xfrm>
          <a:prstGeom prst="straightConnector1">
            <a:avLst/>
          </a:prstGeom>
          <a:noFill/>
          <a:ln w="9525" cap="flat" cmpd="sng">
            <a:solidFill>
              <a:schemeClr val="dk2"/>
            </a:solidFill>
            <a:prstDash val="solid"/>
            <a:round/>
            <a:headEnd type="none" w="med" len="med"/>
            <a:tailEnd type="triangle" w="med" len="med"/>
          </a:ln>
        </p:spPr>
      </p:cxnSp>
      <p:cxnSp>
        <p:nvCxnSpPr>
          <p:cNvPr id="52" name="Google Shape;98;g33c391d3f5e_2_7">
            <a:extLst>
              <a:ext uri="{FF2B5EF4-FFF2-40B4-BE49-F238E27FC236}">
                <a16:creationId xmlns:a16="http://schemas.microsoft.com/office/drawing/2014/main" id="{DB6A0572-94BE-96A3-A287-0272AE3D170E}"/>
              </a:ext>
            </a:extLst>
          </p:cNvPr>
          <p:cNvCxnSpPr>
            <a:cxnSpLocks/>
          </p:cNvCxnSpPr>
          <p:nvPr/>
        </p:nvCxnSpPr>
        <p:spPr>
          <a:xfrm flipH="1">
            <a:off x="5169783" y="694130"/>
            <a:ext cx="297854" cy="228946"/>
          </a:xfrm>
          <a:prstGeom prst="straightConnector1">
            <a:avLst/>
          </a:prstGeom>
          <a:noFill/>
          <a:ln w="9525" cap="flat" cmpd="sng">
            <a:solidFill>
              <a:schemeClr val="dk2"/>
            </a:solidFill>
            <a:prstDash val="solid"/>
            <a:round/>
            <a:headEnd type="none" w="med" len="med"/>
            <a:tailEnd type="triangle" w="med" len="med"/>
          </a:ln>
        </p:spPr>
      </p:cxnSp>
      <p:cxnSp>
        <p:nvCxnSpPr>
          <p:cNvPr id="78" name="Google Shape;98;g33c391d3f5e_2_7">
            <a:extLst>
              <a:ext uri="{FF2B5EF4-FFF2-40B4-BE49-F238E27FC236}">
                <a16:creationId xmlns:a16="http://schemas.microsoft.com/office/drawing/2014/main" id="{F3A87FF0-C06B-B8B2-3110-F0918B7B7AAB}"/>
              </a:ext>
            </a:extLst>
          </p:cNvPr>
          <p:cNvCxnSpPr>
            <a:cxnSpLocks/>
          </p:cNvCxnSpPr>
          <p:nvPr/>
        </p:nvCxnSpPr>
        <p:spPr>
          <a:xfrm flipH="1">
            <a:off x="5458499" y="911697"/>
            <a:ext cx="297854" cy="228946"/>
          </a:xfrm>
          <a:prstGeom prst="straightConnector1">
            <a:avLst/>
          </a:prstGeom>
          <a:noFill/>
          <a:ln w="9525" cap="flat" cmpd="sng">
            <a:solidFill>
              <a:schemeClr val="dk2"/>
            </a:solidFill>
            <a:prstDash val="solid"/>
            <a:round/>
            <a:headEnd type="none" w="med" len="med"/>
            <a:tailEnd type="triangle" w="med" len="med"/>
          </a:ln>
        </p:spPr>
      </p:cxnSp>
      <p:cxnSp>
        <p:nvCxnSpPr>
          <p:cNvPr id="91" name="Straight Arrow Connector 90">
            <a:extLst>
              <a:ext uri="{FF2B5EF4-FFF2-40B4-BE49-F238E27FC236}">
                <a16:creationId xmlns:a16="http://schemas.microsoft.com/office/drawing/2014/main" id="{6B911E29-3E9F-E642-925A-E22EDA945022}"/>
              </a:ext>
            </a:extLst>
          </p:cNvPr>
          <p:cNvCxnSpPr>
            <a:cxnSpLocks/>
          </p:cNvCxnSpPr>
          <p:nvPr/>
        </p:nvCxnSpPr>
        <p:spPr>
          <a:xfrm flipH="1">
            <a:off x="5445800" y="1477519"/>
            <a:ext cx="557095" cy="0"/>
          </a:xfrm>
          <a:prstGeom prst="straightConnector1">
            <a:avLst/>
          </a:prstGeom>
          <a:ln>
            <a:solidFill>
              <a:schemeClr val="tx2">
                <a:lumMod val="75000"/>
                <a:lumOff val="25000"/>
              </a:schemeClr>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4" name="Google Shape;219;p14">
            <a:extLst>
              <a:ext uri="{FF2B5EF4-FFF2-40B4-BE49-F238E27FC236}">
                <a16:creationId xmlns:a16="http://schemas.microsoft.com/office/drawing/2014/main" id="{3B4D703F-C2CE-208F-DDF3-4A8F991347EC}"/>
              </a:ext>
            </a:extLst>
          </p:cNvPr>
          <p:cNvSpPr txBox="1"/>
          <p:nvPr/>
        </p:nvSpPr>
        <p:spPr>
          <a:xfrm>
            <a:off x="4502313" y="3142328"/>
            <a:ext cx="770988" cy="276316"/>
          </a:xfrm>
          <a:prstGeom prst="rect">
            <a:avLst/>
          </a:prstGeom>
          <a:noFill/>
          <a:ln>
            <a:noFill/>
          </a:ln>
        </p:spPr>
        <p:txBody>
          <a:bodyPr spcFirstLastPara="1" wrap="square" lIns="90786" tIns="45382" rIns="90786" bIns="45382" anchor="t" anchorCtr="0">
            <a:spAutoFit/>
          </a:bodyPr>
          <a:lstStyle/>
          <a:p>
            <a:r>
              <a:rPr lang="en-GB" sz="1200" err="1">
                <a:solidFill>
                  <a:srgbClr val="1155CC"/>
                </a:solidFill>
                <a:ea typeface="+mn-lt"/>
                <a:cs typeface="+mn-lt"/>
                <a:sym typeface="Calibri"/>
              </a:rPr>
              <a:t>اللوح</a:t>
            </a:r>
            <a:r>
              <a:rPr lang="en-GB" sz="1200">
                <a:solidFill>
                  <a:srgbClr val="1155CC"/>
                </a:solidFill>
                <a:ea typeface="+mn-lt"/>
                <a:cs typeface="+mn-lt"/>
                <a:sym typeface="Calibri"/>
              </a:rPr>
              <a:t> ١ </a:t>
            </a:r>
            <a:endParaRPr lang="en-US"/>
          </a:p>
        </p:txBody>
      </p:sp>
      <p:sp>
        <p:nvSpPr>
          <p:cNvPr id="96" name="Google Shape;226;p14">
            <a:extLst>
              <a:ext uri="{FF2B5EF4-FFF2-40B4-BE49-F238E27FC236}">
                <a16:creationId xmlns:a16="http://schemas.microsoft.com/office/drawing/2014/main" id="{DD25E66C-011B-0B0E-6142-99EC66711FAF}"/>
              </a:ext>
            </a:extLst>
          </p:cNvPr>
          <p:cNvSpPr txBox="1"/>
          <p:nvPr/>
        </p:nvSpPr>
        <p:spPr>
          <a:xfrm>
            <a:off x="5597209" y="3150844"/>
            <a:ext cx="824635" cy="276316"/>
          </a:xfrm>
          <a:prstGeom prst="rect">
            <a:avLst/>
          </a:prstGeom>
          <a:noFill/>
          <a:ln>
            <a:noFill/>
          </a:ln>
        </p:spPr>
        <p:txBody>
          <a:bodyPr spcFirstLastPara="1" wrap="square" lIns="90786" tIns="45382" rIns="90786" bIns="45382" anchor="t" anchorCtr="0">
            <a:spAutoFit/>
          </a:bodyPr>
          <a:lstStyle/>
          <a:p>
            <a:r>
              <a:rPr lang="en-GB" sz="1200" err="1">
                <a:solidFill>
                  <a:srgbClr val="1155CC"/>
                </a:solidFill>
                <a:ea typeface="+mn-lt"/>
                <a:cs typeface="+mn-lt"/>
                <a:sym typeface="Calibri"/>
              </a:rPr>
              <a:t>اللوح</a:t>
            </a:r>
            <a:r>
              <a:rPr lang="en-GB" sz="1200">
                <a:solidFill>
                  <a:srgbClr val="1155CC"/>
                </a:solidFill>
                <a:ea typeface="+mn-lt"/>
                <a:cs typeface="+mn-lt"/>
                <a:sym typeface="Calibri"/>
              </a:rPr>
              <a:t> ٢</a:t>
            </a:r>
            <a:endParaRPr lang="en-US">
              <a:ea typeface="+mn-lt"/>
              <a:cs typeface="+mn-lt"/>
            </a:endParaRPr>
          </a:p>
        </p:txBody>
      </p:sp>
      <p:sp>
        <p:nvSpPr>
          <p:cNvPr id="104" name="Google Shape;170;g34b1dca1029_0_53">
            <a:extLst>
              <a:ext uri="{FF2B5EF4-FFF2-40B4-BE49-F238E27FC236}">
                <a16:creationId xmlns:a16="http://schemas.microsoft.com/office/drawing/2014/main" id="{9DACEBAB-9AF9-2ADC-4CEF-7F7CA698A042}"/>
              </a:ext>
            </a:extLst>
          </p:cNvPr>
          <p:cNvSpPr/>
          <p:nvPr/>
        </p:nvSpPr>
        <p:spPr>
          <a:xfrm>
            <a:off x="183980" y="4018569"/>
            <a:ext cx="6538744" cy="2348639"/>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300"/>
          </a:p>
        </p:txBody>
      </p:sp>
      <p:sp>
        <p:nvSpPr>
          <p:cNvPr id="110" name="Google Shape;170;g34b1dca1029_0_53">
            <a:extLst>
              <a:ext uri="{FF2B5EF4-FFF2-40B4-BE49-F238E27FC236}">
                <a16:creationId xmlns:a16="http://schemas.microsoft.com/office/drawing/2014/main" id="{76F67326-0D9B-726E-456B-4DD9606DF5E5}"/>
              </a:ext>
            </a:extLst>
          </p:cNvPr>
          <p:cNvSpPr/>
          <p:nvPr/>
        </p:nvSpPr>
        <p:spPr>
          <a:xfrm>
            <a:off x="183980" y="500124"/>
            <a:ext cx="6538744" cy="3057934"/>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300"/>
          </a:p>
        </p:txBody>
      </p:sp>
      <p:sp>
        <p:nvSpPr>
          <p:cNvPr id="29" name="TextBox 28">
            <a:extLst>
              <a:ext uri="{FF2B5EF4-FFF2-40B4-BE49-F238E27FC236}">
                <a16:creationId xmlns:a16="http://schemas.microsoft.com/office/drawing/2014/main" id="{86F54FA7-78EC-8D05-E83F-BE7FA8C6C036}"/>
              </a:ext>
            </a:extLst>
          </p:cNvPr>
          <p:cNvSpPr txBox="1"/>
          <p:nvPr/>
        </p:nvSpPr>
        <p:spPr>
          <a:xfrm>
            <a:off x="330115" y="5938842"/>
            <a:ext cx="2762198" cy="461665"/>
          </a:xfrm>
          <a:prstGeom prst="rect">
            <a:avLst/>
          </a:prstGeom>
          <a:noFill/>
        </p:spPr>
        <p:txBody>
          <a:bodyPr wrap="square" lIns="91440" tIns="45720" rIns="91440" bIns="45720" anchor="t">
            <a:spAutoFit/>
          </a:bodyPr>
          <a:lstStyle/>
          <a:p>
            <a:pPr algn="r" rtl="1"/>
            <a:r>
              <a:rPr lang="ar-LB" sz="1200" dirty="0">
                <a:sym typeface="Calibri"/>
              </a:rPr>
              <a:t>تحقق من أن المأوى مربع الشكل: قم بقياس القطرين يجب أن يكونا متطابقين.</a:t>
            </a:r>
            <a:endParaRPr lang="en-US" sz="1200" dirty="0"/>
          </a:p>
        </p:txBody>
      </p:sp>
      <p:sp>
        <p:nvSpPr>
          <p:cNvPr id="111" name="Rectangle 110">
            <a:extLst>
              <a:ext uri="{FF2B5EF4-FFF2-40B4-BE49-F238E27FC236}">
                <a16:creationId xmlns:a16="http://schemas.microsoft.com/office/drawing/2014/main" id="{46A089A4-4ADE-C5F5-7945-6E3D12D08DEE}"/>
              </a:ext>
            </a:extLst>
          </p:cNvPr>
          <p:cNvSpPr/>
          <p:nvPr/>
        </p:nvSpPr>
        <p:spPr>
          <a:xfrm>
            <a:off x="183506" y="6341553"/>
            <a:ext cx="6539217" cy="469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en-GB" sz="1500" dirty="0" err="1">
                <a:solidFill>
                  <a:schemeClr val="bg1"/>
                </a:solidFill>
                <a:ea typeface="+mn-lt"/>
                <a:cs typeface="+mn-lt"/>
                <a:sym typeface="Calibri"/>
              </a:rPr>
              <a:t>أضِف</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إطارات</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للباب</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والنافذة</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باباً</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بمفصلات</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جانبية</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ونافذتين</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تُثبَّتان</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من</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الأعلى</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تعملان</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كمظلّة</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توفّر</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الخصوصية</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والحماية</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من</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الطقس</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وأشعة</a:t>
            </a:r>
            <a:r>
              <a:rPr lang="en-GB" sz="1500" dirty="0">
                <a:solidFill>
                  <a:schemeClr val="bg1"/>
                </a:solidFill>
                <a:ea typeface="+mn-lt"/>
                <a:cs typeface="+mn-lt"/>
                <a:sym typeface="Calibri"/>
              </a:rPr>
              <a:t> </a:t>
            </a:r>
            <a:r>
              <a:rPr lang="en-GB" sz="1500" dirty="0" err="1">
                <a:solidFill>
                  <a:schemeClr val="bg1"/>
                </a:solidFill>
                <a:ea typeface="+mn-lt"/>
                <a:cs typeface="+mn-lt"/>
                <a:sym typeface="Calibri"/>
              </a:rPr>
              <a:t>الشمس</a:t>
            </a:r>
            <a:endParaRPr lang="en-US" dirty="0">
              <a:solidFill>
                <a:schemeClr val="bg1"/>
              </a:solidFill>
            </a:endParaRPr>
          </a:p>
        </p:txBody>
      </p:sp>
      <p:sp>
        <p:nvSpPr>
          <p:cNvPr id="7" name="TextBox 6">
            <a:extLst>
              <a:ext uri="{FF2B5EF4-FFF2-40B4-BE49-F238E27FC236}">
                <a16:creationId xmlns:a16="http://schemas.microsoft.com/office/drawing/2014/main" id="{576D46C1-1E1D-B143-4DD0-30725BB74C3D}"/>
              </a:ext>
            </a:extLst>
          </p:cNvPr>
          <p:cNvSpPr txBox="1"/>
          <p:nvPr/>
        </p:nvSpPr>
        <p:spPr>
          <a:xfrm>
            <a:off x="884175" y="9409563"/>
            <a:ext cx="5808766" cy="492443"/>
          </a:xfrm>
          <a:prstGeom prst="rect">
            <a:avLst/>
          </a:prstGeom>
          <a:noFill/>
        </p:spPr>
        <p:txBody>
          <a:bodyPr wrap="square" lIns="91440" tIns="45720" rIns="91440" bIns="45720" anchor="t">
            <a:spAutoFit/>
          </a:bodyPr>
          <a:lstStyle>
            <a:defPPr>
              <a:defRPr lang="en-GB"/>
            </a:defPPr>
            <a:lvl1pPr>
              <a:defRPr sz="1200">
                <a:latin typeface="Calibri" panose="020F0502020204030204" pitchFamily="34" charset="0"/>
                <a:ea typeface="Calibri" panose="020F0502020204030204" pitchFamily="34" charset="0"/>
                <a:cs typeface="Calibri" panose="020F0502020204030204" pitchFamily="34" charset="0"/>
              </a:defRPr>
            </a:lvl1pPr>
          </a:lstStyle>
          <a:p>
            <a:pPr algn="r" rtl="1"/>
            <a:r>
              <a:rPr lang="en-GB" sz="1300" b="1" dirty="0">
                <a:latin typeface="Arial" panose="020B0604020202020204" pitchFamily="34" charset="0"/>
                <a:ea typeface="Calibri"/>
                <a:cs typeface="Arial" panose="020B0604020202020204" pitchFamily="34" charset="0"/>
              </a:rPr>
              <a:t>*</a:t>
            </a:r>
            <a:r>
              <a:rPr lang="en-GB" sz="1300" b="1" dirty="0" err="1">
                <a:latin typeface="Arial" panose="020B0604020202020204" pitchFamily="34" charset="0"/>
                <a:ea typeface="Calibri"/>
                <a:cs typeface="Arial" panose="020B0604020202020204" pitchFamily="34" charset="0"/>
              </a:rPr>
              <a:t>يمكن</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للأسر</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إضافة</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شبك</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للحماية</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من</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الحشرات</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وتعزيز</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الخصوصية</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ويمكن</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أيضًا</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تركيب</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مظلات</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فوق</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النوافذ</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والأبواب</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للتقليل</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من</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تسرب</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مياه</a:t>
            </a:r>
            <a:r>
              <a:rPr lang="en-GB" sz="1300" b="1" dirty="0">
                <a:latin typeface="Arial" panose="020B0604020202020204" pitchFamily="34" charset="0"/>
                <a:ea typeface="Calibri"/>
                <a:cs typeface="Arial" panose="020B0604020202020204" pitchFamily="34" charset="0"/>
              </a:rPr>
              <a:t> </a:t>
            </a:r>
            <a:r>
              <a:rPr lang="en-GB" sz="1300" b="1" dirty="0" err="1">
                <a:latin typeface="Arial" panose="020B0604020202020204" pitchFamily="34" charset="0"/>
                <a:ea typeface="Calibri"/>
                <a:cs typeface="Arial" panose="020B0604020202020204" pitchFamily="34" charset="0"/>
              </a:rPr>
              <a:t>الأمطار</a:t>
            </a:r>
            <a:r>
              <a:rPr lang="en-GB" sz="1300" b="1" dirty="0">
                <a:latin typeface="Arial" panose="020B0604020202020204" pitchFamily="34" charset="0"/>
                <a:ea typeface="Calibri"/>
                <a:cs typeface="Arial" panose="020B0604020202020204" pitchFamily="34" charset="0"/>
              </a:rPr>
              <a:t>.</a:t>
            </a:r>
            <a:endParaRPr lang="en-US" sz="1300" b="1" dirty="0">
              <a:latin typeface="Arial" panose="020B0604020202020204" pitchFamily="34" charset="0"/>
              <a:ea typeface="Calibri"/>
              <a:cs typeface="Arial" panose="020B0604020202020204" pitchFamily="34" charset="0"/>
            </a:endParaRPr>
          </a:p>
        </p:txBody>
      </p:sp>
      <p:sp>
        <p:nvSpPr>
          <p:cNvPr id="24" name="TextBox 23">
            <a:extLst>
              <a:ext uri="{FF2B5EF4-FFF2-40B4-BE49-F238E27FC236}">
                <a16:creationId xmlns:a16="http://schemas.microsoft.com/office/drawing/2014/main" id="{F5244A02-E47B-E5DD-71E6-79FD844B27C1}"/>
              </a:ext>
            </a:extLst>
          </p:cNvPr>
          <p:cNvSpPr txBox="1"/>
          <p:nvPr/>
        </p:nvSpPr>
        <p:spPr>
          <a:xfrm>
            <a:off x="3788558" y="3625308"/>
            <a:ext cx="2586842" cy="461665"/>
          </a:xfrm>
          <a:prstGeom prst="rect">
            <a:avLst/>
          </a:prstGeom>
          <a:noFill/>
        </p:spPr>
        <p:txBody>
          <a:bodyPr wrap="square" lIns="91440" tIns="45720" rIns="91440" bIns="45720" anchor="t">
            <a:spAutoFit/>
          </a:bodyPr>
          <a:lstStyle>
            <a:defPPr>
              <a:defRPr lang="en-GB"/>
            </a:defPPr>
            <a:lvl1pPr algn="r" rtl="1">
              <a:defRPr sz="2400" b="1">
                <a:solidFill>
                  <a:schemeClr val="tx2"/>
                </a:solidFill>
                <a:latin typeface="Arial" panose="020B0604020202020204" pitchFamily="34" charset="0"/>
                <a:ea typeface="+mn-lt"/>
                <a:cs typeface="Arial" panose="020B0604020202020204" pitchFamily="34" charset="0"/>
              </a:defRPr>
            </a:lvl1pPr>
          </a:lstStyle>
          <a:p>
            <a:r>
              <a:rPr lang="en-GB" dirty="0">
                <a:sym typeface="Play"/>
              </a:rPr>
              <a:t>أضف </a:t>
            </a:r>
            <a:r>
              <a:rPr lang="en-GB" dirty="0" err="1">
                <a:sym typeface="Play"/>
              </a:rPr>
              <a:t>دعامة</a:t>
            </a:r>
            <a:r>
              <a:rPr lang="en-GB" dirty="0">
                <a:sym typeface="Play"/>
              </a:rPr>
              <a:t> </a:t>
            </a:r>
            <a:r>
              <a:rPr lang="en-GB" dirty="0" err="1">
                <a:sym typeface="Play"/>
              </a:rPr>
              <a:t>في</a:t>
            </a:r>
            <a:r>
              <a:rPr lang="en-GB" dirty="0">
                <a:sym typeface="Play"/>
              </a:rPr>
              <a:t> </a:t>
            </a:r>
            <a:r>
              <a:rPr lang="en-GB" dirty="0" err="1">
                <a:sym typeface="Play"/>
              </a:rPr>
              <a:t>الزوايا</a:t>
            </a:r>
            <a:endParaRPr lang="en-GB" dirty="0"/>
          </a:p>
        </p:txBody>
      </p:sp>
      <p:grpSp>
        <p:nvGrpSpPr>
          <p:cNvPr id="28" name="Group 27">
            <a:extLst>
              <a:ext uri="{FF2B5EF4-FFF2-40B4-BE49-F238E27FC236}">
                <a16:creationId xmlns:a16="http://schemas.microsoft.com/office/drawing/2014/main" id="{62849CE0-2606-5AB0-20C7-397FB13A4137}"/>
              </a:ext>
            </a:extLst>
          </p:cNvPr>
          <p:cNvGrpSpPr/>
          <p:nvPr/>
        </p:nvGrpSpPr>
        <p:grpSpPr>
          <a:xfrm>
            <a:off x="2957303" y="3938034"/>
            <a:ext cx="4242126" cy="2541640"/>
            <a:chOff x="2942841" y="4093468"/>
            <a:chExt cx="4242126" cy="2541640"/>
          </a:xfrm>
        </p:grpSpPr>
        <p:grpSp>
          <p:nvGrpSpPr>
            <p:cNvPr id="31" name="Group 30">
              <a:extLst>
                <a:ext uri="{FF2B5EF4-FFF2-40B4-BE49-F238E27FC236}">
                  <a16:creationId xmlns:a16="http://schemas.microsoft.com/office/drawing/2014/main" id="{EFDB6A9F-5F33-46AB-A5A2-EC4EB18A2450}"/>
                </a:ext>
              </a:extLst>
            </p:cNvPr>
            <p:cNvGrpSpPr/>
            <p:nvPr/>
          </p:nvGrpSpPr>
          <p:grpSpPr>
            <a:xfrm>
              <a:off x="2942841" y="4093468"/>
              <a:ext cx="4242126" cy="2541640"/>
              <a:chOff x="2942841" y="4093468"/>
              <a:chExt cx="4242126" cy="2541640"/>
            </a:xfrm>
          </p:grpSpPr>
          <p:pic>
            <p:nvPicPr>
              <p:cNvPr id="57" name="Picture 56">
                <a:extLst>
                  <a:ext uri="{FF2B5EF4-FFF2-40B4-BE49-F238E27FC236}">
                    <a16:creationId xmlns:a16="http://schemas.microsoft.com/office/drawing/2014/main" id="{3BB0A7DC-56A2-FE70-CB89-FF7A0F9D54B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942841" y="4093468"/>
                <a:ext cx="4242126" cy="2541640"/>
              </a:xfrm>
              <a:prstGeom prst="rect">
                <a:avLst/>
              </a:prstGeom>
            </p:spPr>
          </p:pic>
          <p:cxnSp>
            <p:nvCxnSpPr>
              <p:cNvPr id="61" name="Straight Arrow Connector 60">
                <a:extLst>
                  <a:ext uri="{FF2B5EF4-FFF2-40B4-BE49-F238E27FC236}">
                    <a16:creationId xmlns:a16="http://schemas.microsoft.com/office/drawing/2014/main" id="{E0B6A4BD-9F73-3EB3-B543-5EC0A2A7576B}"/>
                  </a:ext>
                </a:extLst>
              </p:cNvPr>
              <p:cNvCxnSpPr>
                <a:cxnSpLocks/>
              </p:cNvCxnSpPr>
              <p:nvPr/>
            </p:nvCxnSpPr>
            <p:spPr>
              <a:xfrm>
                <a:off x="4652433" y="4601633"/>
                <a:ext cx="389080" cy="16405"/>
              </a:xfrm>
              <a:prstGeom prst="straightConnector1">
                <a:avLst/>
              </a:pr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3" name="Straight Arrow Connector 62">
                <a:extLst>
                  <a:ext uri="{FF2B5EF4-FFF2-40B4-BE49-F238E27FC236}">
                    <a16:creationId xmlns:a16="http://schemas.microsoft.com/office/drawing/2014/main" id="{3F2DB43A-DE64-7BA3-8594-A62FB0B97242}"/>
                  </a:ext>
                </a:extLst>
              </p:cNvPr>
              <p:cNvCxnSpPr>
                <a:cxnSpLocks/>
              </p:cNvCxnSpPr>
              <p:nvPr/>
            </p:nvCxnSpPr>
            <p:spPr>
              <a:xfrm flipV="1">
                <a:off x="3736445" y="4251087"/>
                <a:ext cx="113180" cy="39506"/>
              </a:xfrm>
              <a:prstGeom prst="straightConnector1">
                <a:avLst/>
              </a:pr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4" name="Straight Arrow Connector 73">
                <a:extLst>
                  <a:ext uri="{FF2B5EF4-FFF2-40B4-BE49-F238E27FC236}">
                    <a16:creationId xmlns:a16="http://schemas.microsoft.com/office/drawing/2014/main" id="{144C1107-9CF9-ED5A-7DA1-53CAF4EFA344}"/>
                  </a:ext>
                </a:extLst>
              </p:cNvPr>
              <p:cNvCxnSpPr>
                <a:cxnSpLocks/>
              </p:cNvCxnSpPr>
              <p:nvPr/>
            </p:nvCxnSpPr>
            <p:spPr>
              <a:xfrm>
                <a:off x="4755196" y="4172791"/>
                <a:ext cx="220029" cy="0"/>
              </a:xfrm>
              <a:prstGeom prst="straightConnector1">
                <a:avLst/>
              </a:pr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6" name="Straight Arrow Connector 75">
                <a:extLst>
                  <a:ext uri="{FF2B5EF4-FFF2-40B4-BE49-F238E27FC236}">
                    <a16:creationId xmlns:a16="http://schemas.microsoft.com/office/drawing/2014/main" id="{9A7EAD9E-AFD7-E14C-F256-DE5069D08044}"/>
                  </a:ext>
                </a:extLst>
              </p:cNvPr>
              <p:cNvCxnSpPr>
                <a:cxnSpLocks/>
              </p:cNvCxnSpPr>
              <p:nvPr/>
            </p:nvCxnSpPr>
            <p:spPr>
              <a:xfrm flipH="1" flipV="1">
                <a:off x="6083356" y="4346575"/>
                <a:ext cx="89776" cy="70964"/>
              </a:xfrm>
              <a:prstGeom prst="straightConnector1">
                <a:avLst/>
              </a:pr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79" name="Rectangle 78">
                <a:extLst>
                  <a:ext uri="{FF2B5EF4-FFF2-40B4-BE49-F238E27FC236}">
                    <a16:creationId xmlns:a16="http://schemas.microsoft.com/office/drawing/2014/main" id="{78158DC1-8D4F-D621-FF52-226304E781D6}"/>
                  </a:ext>
                </a:extLst>
              </p:cNvPr>
              <p:cNvSpPr/>
              <p:nvPr/>
            </p:nvSpPr>
            <p:spPr>
              <a:xfrm rot="5400000">
                <a:off x="4537663" y="5854657"/>
                <a:ext cx="18288" cy="54864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2C44C3B6-237B-89DF-6C1A-032AAE2F8788}"/>
                  </a:ext>
                </a:extLst>
              </p:cNvPr>
              <p:cNvSpPr/>
              <p:nvPr/>
            </p:nvSpPr>
            <p:spPr>
              <a:xfrm rot="5400000">
                <a:off x="4524050" y="5323361"/>
                <a:ext cx="18288" cy="54864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0EA740E-17F8-819E-8FBC-8151DF111E2B}"/>
                  </a:ext>
                </a:extLst>
              </p:cNvPr>
              <p:cNvSpPr/>
              <p:nvPr/>
            </p:nvSpPr>
            <p:spPr>
              <a:xfrm>
                <a:off x="4256381" y="5117377"/>
                <a:ext cx="524054" cy="467071"/>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34B2AF8B-0257-D8C0-3C37-179AA184FCEA}"/>
                  </a:ext>
                </a:extLst>
              </p:cNvPr>
              <p:cNvSpPr/>
              <p:nvPr/>
            </p:nvSpPr>
            <p:spPr>
              <a:xfrm>
                <a:off x="4262448" y="5609018"/>
                <a:ext cx="542345" cy="509755"/>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FFC225B4-F1CC-F024-966F-F85D9F42EBA9}"/>
                  </a:ext>
                </a:extLst>
              </p:cNvPr>
              <p:cNvSpPr/>
              <p:nvPr/>
            </p:nvSpPr>
            <p:spPr>
              <a:xfrm>
                <a:off x="5439379" y="5169501"/>
                <a:ext cx="178883" cy="106256"/>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26565172-DAA8-D7B5-FE8A-4F3913BA6A05}"/>
                  </a:ext>
                </a:extLst>
              </p:cNvPr>
              <p:cNvSpPr/>
              <p:nvPr/>
            </p:nvSpPr>
            <p:spPr>
              <a:xfrm rot="20492357" flipV="1">
                <a:off x="5444589" y="5238545"/>
                <a:ext cx="192431" cy="66532"/>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EF37A5E0-2845-C509-5484-FB5F369E531F}"/>
                  </a:ext>
                </a:extLst>
              </p:cNvPr>
              <p:cNvSpPr>
                <a:spLocks/>
              </p:cNvSpPr>
              <p:nvPr/>
            </p:nvSpPr>
            <p:spPr>
              <a:xfrm rot="19500498">
                <a:off x="6006841" y="4681847"/>
                <a:ext cx="27432" cy="45720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057AA497-8C82-64E5-17B0-996AA8258459}"/>
                  </a:ext>
                </a:extLst>
              </p:cNvPr>
              <p:cNvSpPr/>
              <p:nvPr/>
            </p:nvSpPr>
            <p:spPr>
              <a:xfrm rot="4260000">
                <a:off x="5932645" y="4936831"/>
                <a:ext cx="27432" cy="45720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62E7B742-5D39-B65E-2244-15F4B99D29F2}"/>
                  </a:ext>
                </a:extLst>
              </p:cNvPr>
              <p:cNvSpPr/>
              <p:nvPr/>
            </p:nvSpPr>
            <p:spPr>
              <a:xfrm rot="4517200">
                <a:off x="5666438" y="4557811"/>
                <a:ext cx="27432" cy="45720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9AFA2534-9BCB-E5B1-9B38-43DFB64DAC33}"/>
                  </a:ext>
                </a:extLst>
              </p:cNvPr>
              <p:cNvSpPr/>
              <p:nvPr/>
            </p:nvSpPr>
            <p:spPr>
              <a:xfrm rot="21480000">
                <a:off x="4243102" y="5099631"/>
                <a:ext cx="18288" cy="1033272"/>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8F6E6D49-A35E-96E5-8AE1-9B314A355289}"/>
                  </a:ext>
                </a:extLst>
              </p:cNvPr>
              <p:cNvSpPr>
                <a:spLocks/>
              </p:cNvSpPr>
              <p:nvPr/>
            </p:nvSpPr>
            <p:spPr>
              <a:xfrm rot="21540000">
                <a:off x="4789212" y="5121696"/>
                <a:ext cx="18288" cy="100584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4F5F1F4C-82A5-D9CE-BAAA-8E7151D8F5C5}"/>
                  </a:ext>
                </a:extLst>
              </p:cNvPr>
              <p:cNvSpPr/>
              <p:nvPr/>
            </p:nvSpPr>
            <p:spPr>
              <a:xfrm rot="5400000">
                <a:off x="4502851" y="4822392"/>
                <a:ext cx="18288" cy="576072"/>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ectangle 32">
              <a:extLst>
                <a:ext uri="{FF2B5EF4-FFF2-40B4-BE49-F238E27FC236}">
                  <a16:creationId xmlns:a16="http://schemas.microsoft.com/office/drawing/2014/main" id="{52DE5113-4DE3-0AE1-BDA3-C40405375605}"/>
                </a:ext>
              </a:extLst>
            </p:cNvPr>
            <p:cNvSpPr/>
            <p:nvPr/>
          </p:nvSpPr>
          <p:spPr>
            <a:xfrm rot="20672809">
              <a:off x="5625471" y="4781344"/>
              <a:ext cx="297131" cy="207490"/>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98A8FD3-91A3-8C7D-31D1-5F7C2A4B203B}"/>
                </a:ext>
              </a:extLst>
            </p:cNvPr>
            <p:cNvSpPr/>
            <p:nvPr/>
          </p:nvSpPr>
          <p:spPr>
            <a:xfrm rot="20672809">
              <a:off x="5614153" y="4812931"/>
              <a:ext cx="316268" cy="207490"/>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BB6C83B2-88BA-DE05-BCF1-319A7A030462}"/>
                </a:ext>
              </a:extLst>
            </p:cNvPr>
            <p:cNvSpPr/>
            <p:nvPr/>
          </p:nvSpPr>
          <p:spPr>
            <a:xfrm rot="3335622">
              <a:off x="5580927" y="4859179"/>
              <a:ext cx="238075" cy="207490"/>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2F60929-346E-D2F4-FD22-14555B5AAADB}"/>
                </a:ext>
              </a:extLst>
            </p:cNvPr>
            <p:cNvSpPr/>
            <p:nvPr/>
          </p:nvSpPr>
          <p:spPr>
            <a:xfrm rot="19316677">
              <a:off x="6038779" y="4978447"/>
              <a:ext cx="45719" cy="125662"/>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AE033FBD-34C2-F74A-6A44-A29AC9EA7707}"/>
                </a:ext>
              </a:extLst>
            </p:cNvPr>
            <p:cNvSpPr/>
            <p:nvPr/>
          </p:nvSpPr>
          <p:spPr>
            <a:xfrm rot="20229541">
              <a:off x="5980329" y="5012219"/>
              <a:ext cx="71428" cy="107864"/>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8959661-E3B2-DD39-A876-B62E17DA25B2}"/>
                </a:ext>
              </a:extLst>
            </p:cNvPr>
            <p:cNvSpPr/>
            <p:nvPr/>
          </p:nvSpPr>
          <p:spPr>
            <a:xfrm rot="20647541">
              <a:off x="5565262" y="4825122"/>
              <a:ext cx="71428" cy="107864"/>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D1251269-905E-321B-CBE9-0AC90672601B}"/>
                </a:ext>
              </a:extLst>
            </p:cNvPr>
            <p:cNvSpPr/>
            <p:nvPr/>
          </p:nvSpPr>
          <p:spPr>
            <a:xfrm rot="20647541">
              <a:off x="5506026" y="4840896"/>
              <a:ext cx="71428" cy="107864"/>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F3D388CD-834B-8014-AC88-23226D89764F}"/>
                </a:ext>
              </a:extLst>
            </p:cNvPr>
            <p:cNvSpPr/>
            <p:nvPr/>
          </p:nvSpPr>
          <p:spPr>
            <a:xfrm rot="15030237">
              <a:off x="6021578" y="5029859"/>
              <a:ext cx="45719" cy="125662"/>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22A2AD50-73F8-01D9-928C-BA172912123F}"/>
                </a:ext>
              </a:extLst>
            </p:cNvPr>
            <p:cNvSpPr/>
            <p:nvPr/>
          </p:nvSpPr>
          <p:spPr>
            <a:xfrm rot="19752401">
              <a:off x="5884260" y="4756175"/>
              <a:ext cx="45719" cy="125662"/>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 descr="Stick with Long Branch on It 48340257 PNG">
              <a:extLst>
                <a:ext uri="{FF2B5EF4-FFF2-40B4-BE49-F238E27FC236}">
                  <a16:creationId xmlns:a16="http://schemas.microsoft.com/office/drawing/2014/main" id="{0F2FB9D6-2A6F-C703-FD09-4F084DF9E56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481524" y="5084753"/>
              <a:ext cx="258917" cy="258917"/>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9AD7ECEA-24F1-499B-5754-F92FA578CADB}"/>
                </a:ext>
              </a:extLst>
            </p:cNvPr>
            <p:cNvSpPr>
              <a:spLocks/>
            </p:cNvSpPr>
            <p:nvPr/>
          </p:nvSpPr>
          <p:spPr>
            <a:xfrm rot="19500498">
              <a:off x="5589270" y="4783749"/>
              <a:ext cx="27432" cy="50292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A23AC07A-EB76-CA4E-7C74-418989B933F5}"/>
                </a:ext>
              </a:extLst>
            </p:cNvPr>
            <p:cNvSpPr/>
            <p:nvPr/>
          </p:nvSpPr>
          <p:spPr>
            <a:xfrm rot="20413852">
              <a:off x="5707050" y="4968944"/>
              <a:ext cx="297131" cy="207490"/>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86ED52CC-B1D4-B10A-7FD0-D7A7C68ABE02}"/>
                </a:ext>
              </a:extLst>
            </p:cNvPr>
            <p:cNvSpPr/>
            <p:nvPr/>
          </p:nvSpPr>
          <p:spPr>
            <a:xfrm rot="19457889">
              <a:off x="5645784" y="4894286"/>
              <a:ext cx="377974" cy="227045"/>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Picture 25" descr="A couple of people standing next to a cart&#10;&#10;AI-generated content may be incorrect.">
            <a:extLst>
              <a:ext uri="{FF2B5EF4-FFF2-40B4-BE49-F238E27FC236}">
                <a16:creationId xmlns:a16="http://schemas.microsoft.com/office/drawing/2014/main" id="{BFCCD0B1-72B4-F5C4-E4FF-27AB6C2CAD4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69611" y="3325926"/>
            <a:ext cx="3665645" cy="2983419"/>
          </a:xfrm>
          <a:prstGeom prst="rect">
            <a:avLst/>
          </a:prstGeom>
        </p:spPr>
      </p:pic>
      <p:sp>
        <p:nvSpPr>
          <p:cNvPr id="2" name="Google Shape;368;p16">
            <a:extLst>
              <a:ext uri="{FF2B5EF4-FFF2-40B4-BE49-F238E27FC236}">
                <a16:creationId xmlns:a16="http://schemas.microsoft.com/office/drawing/2014/main" id="{BC369084-5790-2846-5B90-D39D0D593CFA}"/>
              </a:ext>
            </a:extLst>
          </p:cNvPr>
          <p:cNvSpPr txBox="1">
            <a:spLocks/>
          </p:cNvSpPr>
          <p:nvPr/>
        </p:nvSpPr>
        <p:spPr>
          <a:xfrm>
            <a:off x="28408" y="9379087"/>
            <a:ext cx="844496" cy="516277"/>
          </a:xfrm>
          <a:prstGeom prst="rect">
            <a:avLst/>
          </a:prstGeom>
        </p:spPr>
        <p:txBody>
          <a:bodyPr spcFirstLastPara="1" vert="horz" wrap="square" lIns="90786" tIns="45382" rIns="90786" bIns="45382" rtlCol="0" anchor="ctr" anchorCtr="0">
            <a:normAutofit/>
          </a:bodyPr>
          <a:lstStyle>
            <a:defPPr>
              <a:defRPr lang="en-GB"/>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LB" dirty="0">
                <a:latin typeface="Calibri" panose="020F0502020204030204" pitchFamily="34" charset="0"/>
                <a:ea typeface="Calibri" panose="020F0502020204030204" pitchFamily="34" charset="0"/>
              </a:rPr>
              <a:t>- صفحة</a:t>
            </a:r>
            <a:r>
              <a:rPr lang="en-US" dirty="0">
                <a:latin typeface="Calibri" panose="020F0502020204030204" pitchFamily="34" charset="0"/>
                <a:ea typeface="Calibri" panose="020F0502020204030204" pitchFamily="34" charset="0"/>
              </a:rPr>
              <a:t> ٧ </a:t>
            </a:r>
            <a:r>
              <a:rPr lang="ar-LB" dirty="0">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313207712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069740CC-3537-99A6-F0DC-FEE0FE8CC198}"/>
              </a:ext>
            </a:extLst>
          </p:cNvPr>
          <p:cNvGrpSpPr/>
          <p:nvPr/>
        </p:nvGrpSpPr>
        <p:grpSpPr>
          <a:xfrm>
            <a:off x="2656671" y="1090515"/>
            <a:ext cx="4010988" cy="3769601"/>
            <a:chOff x="502658" y="928941"/>
            <a:chExt cx="2975312" cy="2796254"/>
          </a:xfrm>
        </p:grpSpPr>
        <p:pic>
          <p:nvPicPr>
            <p:cNvPr id="54" name="Picture 53" descr="A drawing of a building&#10;&#10;AI-generated content may be incorrect.">
              <a:extLst>
                <a:ext uri="{FF2B5EF4-FFF2-40B4-BE49-F238E27FC236}">
                  <a16:creationId xmlns:a16="http://schemas.microsoft.com/office/drawing/2014/main" id="{83C1038F-4FB1-ACD7-BFD4-3B82C5D9B3FF}"/>
                </a:ext>
              </a:extLst>
            </p:cNvPr>
            <p:cNvPicPr>
              <a:picLocks noChangeAspect="1"/>
            </p:cNvPicPr>
            <p:nvPr/>
          </p:nvPicPr>
          <p:blipFill>
            <a:blip r:embed="rId3" cstate="screen">
              <a:extLst>
                <a:ext uri="{28A0092B-C50C-407E-A947-70E740481C1C}">
                  <a14:useLocalDpi xmlns:a14="http://schemas.microsoft.com/office/drawing/2010/main"/>
                </a:ext>
              </a:extLst>
            </a:blip>
            <a:srcRect l="2233"/>
            <a:stretch>
              <a:fillRect/>
            </a:stretch>
          </p:blipFill>
          <p:spPr>
            <a:xfrm>
              <a:off x="502658" y="928941"/>
              <a:ext cx="2975312" cy="2796254"/>
            </a:xfrm>
            <a:prstGeom prst="rect">
              <a:avLst/>
            </a:prstGeom>
          </p:spPr>
        </p:pic>
        <p:cxnSp>
          <p:nvCxnSpPr>
            <p:cNvPr id="56" name="Google Shape;311;p15">
              <a:extLst>
                <a:ext uri="{FF2B5EF4-FFF2-40B4-BE49-F238E27FC236}">
                  <a16:creationId xmlns:a16="http://schemas.microsoft.com/office/drawing/2014/main" id="{742E7A33-6787-D05A-9CE8-9DC30A0BD2A9}"/>
                </a:ext>
              </a:extLst>
            </p:cNvPr>
            <p:cNvCxnSpPr>
              <a:cxnSpLocks/>
            </p:cNvCxnSpPr>
            <p:nvPr/>
          </p:nvCxnSpPr>
          <p:spPr>
            <a:xfrm>
              <a:off x="1147191" y="1245909"/>
              <a:ext cx="883655" cy="187769"/>
            </a:xfrm>
            <a:prstGeom prst="straightConnector1">
              <a:avLst/>
            </a:prstGeom>
            <a:noFill/>
            <a:ln w="9525" cap="flat" cmpd="sng">
              <a:solidFill>
                <a:schemeClr val="dk2"/>
              </a:solidFill>
              <a:prstDash val="solid"/>
              <a:round/>
              <a:headEnd type="triangle" w="med" len="med"/>
              <a:tailEnd type="triangle" w="med" len="med"/>
            </a:ln>
          </p:spPr>
        </p:cxnSp>
        <p:sp>
          <p:nvSpPr>
            <p:cNvPr id="57" name="Google Shape;312;p15">
              <a:extLst>
                <a:ext uri="{FF2B5EF4-FFF2-40B4-BE49-F238E27FC236}">
                  <a16:creationId xmlns:a16="http://schemas.microsoft.com/office/drawing/2014/main" id="{C6B1B4E1-6DE2-4DF4-1706-47371C0AAEEE}"/>
                </a:ext>
              </a:extLst>
            </p:cNvPr>
            <p:cNvSpPr txBox="1"/>
            <p:nvPr/>
          </p:nvSpPr>
          <p:spPr>
            <a:xfrm rot="698787">
              <a:off x="1362650" y="1170669"/>
              <a:ext cx="606593" cy="204969"/>
            </a:xfrm>
            <a:prstGeom prst="rect">
              <a:avLst/>
            </a:prstGeom>
            <a:noFill/>
            <a:ln>
              <a:noFill/>
            </a:ln>
          </p:spPr>
          <p:txBody>
            <a:bodyPr spcFirstLastPara="1" wrap="square" lIns="90786" tIns="45382" rIns="90786" bIns="45382" anchor="t" anchorCtr="0">
              <a:spAutoFit/>
            </a:bodyPr>
            <a:lstStyle/>
            <a:p>
              <a:pPr algn="r" rtl="1"/>
              <a:r>
                <a:rPr lang="ar-LB" sz="1200" noProof="0" dirty="0">
                  <a:latin typeface="Arial" panose="020B0604020202020204" pitchFamily="34" charset="0"/>
                  <a:ea typeface="+mn-lt"/>
                  <a:cs typeface="Arial" panose="020B0604020202020204" pitchFamily="34" charset="0"/>
                  <a:sym typeface="Calibri"/>
                </a:rPr>
                <a:t>٢٫٤ م</a:t>
              </a:r>
              <a:endParaRPr lang="ar-LB" noProof="0" dirty="0">
                <a:latin typeface="Arial" panose="020B0604020202020204" pitchFamily="34" charset="0"/>
                <a:cs typeface="Arial" panose="020B0604020202020204" pitchFamily="34" charset="0"/>
              </a:endParaRPr>
            </a:p>
          </p:txBody>
        </p:sp>
        <p:sp>
          <p:nvSpPr>
            <p:cNvPr id="58" name="Google Shape;314;p15">
              <a:extLst>
                <a:ext uri="{FF2B5EF4-FFF2-40B4-BE49-F238E27FC236}">
                  <a16:creationId xmlns:a16="http://schemas.microsoft.com/office/drawing/2014/main" id="{FD215398-DE8C-BF7A-36EC-7AFAF4B19E5A}"/>
                </a:ext>
              </a:extLst>
            </p:cNvPr>
            <p:cNvSpPr txBox="1"/>
            <p:nvPr/>
          </p:nvSpPr>
          <p:spPr>
            <a:xfrm rot="698787">
              <a:off x="2213526" y="1308313"/>
              <a:ext cx="608107" cy="204969"/>
            </a:xfrm>
            <a:prstGeom prst="rect">
              <a:avLst/>
            </a:prstGeom>
            <a:noFill/>
            <a:ln>
              <a:noFill/>
            </a:ln>
          </p:spPr>
          <p:txBody>
            <a:bodyPr spcFirstLastPara="1" wrap="square" lIns="90786" tIns="45382" rIns="90786" bIns="45382" anchor="t" anchorCtr="0">
              <a:spAutoFit/>
            </a:bodyPr>
            <a:lstStyle/>
            <a:p>
              <a:pPr algn="r" rtl="1"/>
              <a:r>
                <a:rPr lang="ar-LB" sz="1200" noProof="0" dirty="0">
                  <a:latin typeface="Arial" panose="020B0604020202020204" pitchFamily="34" charset="0"/>
                  <a:ea typeface="+mn-lt"/>
                  <a:cs typeface="Arial" panose="020B0604020202020204" pitchFamily="34" charset="0"/>
                  <a:sym typeface="Calibri"/>
                </a:rPr>
                <a:t>٢٫٤ م</a:t>
              </a:r>
              <a:endParaRPr lang="ar-LB" noProof="0" dirty="0">
                <a:latin typeface="Arial" panose="020B0604020202020204" pitchFamily="34" charset="0"/>
                <a:cs typeface="Arial" panose="020B0604020202020204" pitchFamily="34" charset="0"/>
              </a:endParaRPr>
            </a:p>
          </p:txBody>
        </p:sp>
        <p:cxnSp>
          <p:nvCxnSpPr>
            <p:cNvPr id="59" name="Google Shape;311;p15">
              <a:extLst>
                <a:ext uri="{FF2B5EF4-FFF2-40B4-BE49-F238E27FC236}">
                  <a16:creationId xmlns:a16="http://schemas.microsoft.com/office/drawing/2014/main" id="{123EAC94-0E57-4606-5200-6BF44A38B5A3}"/>
                </a:ext>
              </a:extLst>
            </p:cNvPr>
            <p:cNvCxnSpPr>
              <a:cxnSpLocks/>
            </p:cNvCxnSpPr>
            <p:nvPr/>
          </p:nvCxnSpPr>
          <p:spPr>
            <a:xfrm>
              <a:off x="2030846" y="1428538"/>
              <a:ext cx="855134" cy="185879"/>
            </a:xfrm>
            <a:prstGeom prst="straightConnector1">
              <a:avLst/>
            </a:prstGeom>
            <a:noFill/>
            <a:ln w="9525" cap="flat" cmpd="sng">
              <a:solidFill>
                <a:schemeClr val="dk2"/>
              </a:solidFill>
              <a:prstDash val="solid"/>
              <a:round/>
              <a:headEnd type="triangle" w="med" len="med"/>
              <a:tailEnd type="triangle" w="med" len="med"/>
            </a:ln>
          </p:spPr>
        </p:cxnSp>
      </p:grpSp>
      <p:sp>
        <p:nvSpPr>
          <p:cNvPr id="14" name="Google Shape;244;g34b1dca1029_0_208">
            <a:extLst>
              <a:ext uri="{FF2B5EF4-FFF2-40B4-BE49-F238E27FC236}">
                <a16:creationId xmlns:a16="http://schemas.microsoft.com/office/drawing/2014/main" id="{009F4AC9-A6AE-FFC8-8B79-68C588F1B5D0}"/>
              </a:ext>
            </a:extLst>
          </p:cNvPr>
          <p:cNvSpPr txBox="1">
            <a:spLocks noGrp="1"/>
          </p:cNvSpPr>
          <p:nvPr/>
        </p:nvSpPr>
        <p:spPr>
          <a:xfrm>
            <a:off x="431162" y="67212"/>
            <a:ext cx="5915100" cy="461624"/>
          </a:xfrm>
          <a:prstGeom prst="rect">
            <a:avLst/>
          </a:prstGeom>
          <a:noFill/>
        </p:spPr>
        <p:txBody>
          <a:bodyPr wrap="square" lIns="91440" tIns="45720" rIns="91440" bIns="45720" anchor="t">
            <a:spAutoFit/>
          </a:bodyPr>
          <a:lstStyle>
            <a:defPPr>
              <a:defRPr lang="en-GB"/>
            </a:defPPr>
            <a:lvl1pPr algn="ctr">
              <a:buNone/>
              <a:defRPr sz="2400" b="1">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rtl="1"/>
            <a:r>
              <a:rPr lang="ar-LB" noProof="0" dirty="0">
                <a:latin typeface="Arial" panose="020B0604020202020204" pitchFamily="34" charset="0"/>
                <a:ea typeface="Calibri"/>
                <a:cs typeface="Arial" panose="020B0604020202020204" pitchFamily="34" charset="0"/>
                <a:sym typeface="Play"/>
              </a:rPr>
              <a:t>سقف مائل</a:t>
            </a:r>
            <a:endParaRPr lang="ar-LB" noProof="0"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9E701836-D9E3-7CF7-EF52-618F10D8FBE5}"/>
              </a:ext>
            </a:extLst>
          </p:cNvPr>
          <p:cNvSpPr txBox="1"/>
          <p:nvPr/>
        </p:nvSpPr>
        <p:spPr>
          <a:xfrm>
            <a:off x="2565083" y="592362"/>
            <a:ext cx="4018558" cy="461665"/>
          </a:xfrm>
          <a:prstGeom prst="rect">
            <a:avLst/>
          </a:prstGeom>
          <a:noFill/>
        </p:spPr>
        <p:txBody>
          <a:bodyPr wrap="square" lIns="91440" tIns="45720" rIns="91440" bIns="45720" anchor="t">
            <a:spAutoFit/>
          </a:bodyPr>
          <a:lstStyle/>
          <a:p>
            <a:pPr algn="r" rtl="1"/>
            <a:r>
              <a:rPr lang="ar-LB" sz="1200" b="1" noProof="0" dirty="0">
                <a:latin typeface="Arial" panose="020B0604020202020204" pitchFamily="34" charset="0"/>
                <a:ea typeface="Calibri"/>
                <a:cs typeface="Arial" panose="020B0604020202020204" pitchFamily="34" charset="0"/>
                <a:sym typeface="Calibri"/>
              </a:rPr>
              <a:t>استخدم قطعتين بطول 2.4 متر كعارضة السقف.</a:t>
            </a:r>
          </a:p>
          <a:p>
            <a:pPr algn="r" rtl="1"/>
            <a:r>
              <a:rPr lang="ar-LB" sz="1200" noProof="0" dirty="0">
                <a:latin typeface="Arial" panose="020B0604020202020204" pitchFamily="34" charset="0"/>
                <a:ea typeface="Calibri"/>
                <a:cs typeface="Arial" panose="020B0604020202020204" pitchFamily="34" charset="0"/>
                <a:sym typeface="Calibri"/>
              </a:rPr>
              <a:t>تقوم بربط الهياكل وتدعم الغطاء البلاستيكي.</a:t>
            </a:r>
            <a:endParaRPr lang="ar-LB" noProof="0" dirty="0">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780827BE-2DC7-313B-2211-8E11D5336AD5}"/>
              </a:ext>
            </a:extLst>
          </p:cNvPr>
          <p:cNvSpPr txBox="1"/>
          <p:nvPr/>
        </p:nvSpPr>
        <p:spPr>
          <a:xfrm>
            <a:off x="258560" y="3820359"/>
            <a:ext cx="2231323" cy="1193917"/>
          </a:xfrm>
          <a:prstGeom prst="rect">
            <a:avLst/>
          </a:prstGeom>
          <a:noFill/>
        </p:spPr>
        <p:txBody>
          <a:bodyPr wrap="square" lIns="91440" tIns="45720" rIns="91440" bIns="45720" anchor="t">
            <a:spAutoFit/>
          </a:bodyPr>
          <a:lstStyle>
            <a:defPPr>
              <a:defRPr lang="en-GB"/>
            </a:defPPr>
            <a:lvl1pPr>
              <a:buClr>
                <a:schemeClr val="dk1"/>
              </a:buClr>
              <a:buSzPts val="1200"/>
              <a:defRPr sz="1179" b="1">
                <a:solidFill>
                  <a:srgbClr val="1155CC"/>
                </a:solidFill>
                <a:latin typeface="Calibri"/>
                <a:ea typeface="Calibri"/>
                <a:cs typeface="Calibri"/>
              </a:defRPr>
            </a:lvl1pPr>
          </a:lstStyle>
          <a:p>
            <a:pPr algn="r" rtl="1"/>
            <a:r>
              <a:rPr lang="ar-LB" sz="1200" noProof="0" dirty="0">
                <a:solidFill>
                  <a:schemeClr val="tx1"/>
                </a:solidFill>
                <a:latin typeface="Arial" panose="020B0604020202020204" pitchFamily="34" charset="0"/>
                <a:cs typeface="Arial" panose="020B0604020202020204" pitchFamily="34" charset="0"/>
                <a:sym typeface="Calibri"/>
              </a:rPr>
              <a:t>يجب تثبيت دعامات قطرية</a:t>
            </a:r>
            <a:r>
              <a:rPr lang="ar-LB" sz="1200" b="0" noProof="0" dirty="0">
                <a:solidFill>
                  <a:schemeClr val="tx1"/>
                </a:solidFill>
                <a:latin typeface="Arial" panose="020B0604020202020204" pitchFamily="34" charset="0"/>
                <a:cs typeface="Arial" panose="020B0604020202020204" pitchFamily="34" charset="0"/>
                <a:sym typeface="Calibri"/>
              </a:rPr>
              <a:t>، واحدة في كلا الطرفين. يتم تثبيتها على الجانب السفلي من الدعامتين الأولى والثانية و الدعامتين الأخيرتين.</a:t>
            </a:r>
          </a:p>
          <a:p>
            <a:pPr algn="r" rtl="1"/>
            <a:br>
              <a:rPr lang="ar-LB" b="0" noProof="0" dirty="0">
                <a:solidFill>
                  <a:schemeClr val="tx1"/>
                </a:solidFill>
                <a:latin typeface="Arial" panose="020B0604020202020204" pitchFamily="34" charset="0"/>
                <a:cs typeface="Arial" panose="020B0604020202020204" pitchFamily="34" charset="0"/>
                <a:sym typeface="Calibri"/>
              </a:rPr>
            </a:br>
            <a:endParaRPr lang="ar-LB" b="0" noProof="0" dirty="0">
              <a:solidFill>
                <a:schemeClr val="tx1"/>
              </a:solidFill>
              <a:latin typeface="Arial" panose="020B0604020202020204" pitchFamily="34" charset="0"/>
              <a:cs typeface="Arial" panose="020B0604020202020204" pitchFamily="34" charset="0"/>
            </a:endParaRPr>
          </a:p>
        </p:txBody>
      </p:sp>
      <p:grpSp>
        <p:nvGrpSpPr>
          <p:cNvPr id="124" name="Group 123">
            <a:extLst>
              <a:ext uri="{FF2B5EF4-FFF2-40B4-BE49-F238E27FC236}">
                <a16:creationId xmlns:a16="http://schemas.microsoft.com/office/drawing/2014/main" id="{F267D251-84F9-3104-F60D-A5B5BCD41552}"/>
              </a:ext>
            </a:extLst>
          </p:cNvPr>
          <p:cNvGrpSpPr/>
          <p:nvPr/>
        </p:nvGrpSpPr>
        <p:grpSpPr>
          <a:xfrm>
            <a:off x="75745" y="134227"/>
            <a:ext cx="2519212" cy="2304819"/>
            <a:chOff x="-179440" y="-65314"/>
            <a:chExt cx="2519212" cy="2304819"/>
          </a:xfrm>
        </p:grpSpPr>
        <p:grpSp>
          <p:nvGrpSpPr>
            <p:cNvPr id="60" name="Group 59">
              <a:extLst>
                <a:ext uri="{FF2B5EF4-FFF2-40B4-BE49-F238E27FC236}">
                  <a16:creationId xmlns:a16="http://schemas.microsoft.com/office/drawing/2014/main" id="{01FC2024-FB0E-89EB-77C8-8EBD85D60A2A}"/>
                </a:ext>
              </a:extLst>
            </p:cNvPr>
            <p:cNvGrpSpPr/>
            <p:nvPr/>
          </p:nvGrpSpPr>
          <p:grpSpPr>
            <a:xfrm>
              <a:off x="-179440" y="-65314"/>
              <a:ext cx="2519212" cy="2304819"/>
              <a:chOff x="9004581" y="-316433"/>
              <a:chExt cx="2519212" cy="2304819"/>
            </a:xfrm>
          </p:grpSpPr>
          <p:grpSp>
            <p:nvGrpSpPr>
              <p:cNvPr id="61" name="Google Shape;293;p15">
                <a:extLst>
                  <a:ext uri="{FF2B5EF4-FFF2-40B4-BE49-F238E27FC236}">
                    <a16:creationId xmlns:a16="http://schemas.microsoft.com/office/drawing/2014/main" id="{D78EE8D0-BF7A-A99E-24E5-C4881A0EBDAE}"/>
                  </a:ext>
                </a:extLst>
              </p:cNvPr>
              <p:cNvGrpSpPr/>
              <p:nvPr/>
            </p:nvGrpSpPr>
            <p:grpSpPr>
              <a:xfrm>
                <a:off x="9004581" y="-316433"/>
                <a:ext cx="2519212" cy="2304819"/>
                <a:chOff x="4464137" y="1064613"/>
                <a:chExt cx="2519014" cy="2353966"/>
              </a:xfrm>
            </p:grpSpPr>
            <p:pic>
              <p:nvPicPr>
                <p:cNvPr id="65" name="Google Shape;294;p15">
                  <a:extLst>
                    <a:ext uri="{FF2B5EF4-FFF2-40B4-BE49-F238E27FC236}">
                      <a16:creationId xmlns:a16="http://schemas.microsoft.com/office/drawing/2014/main" id="{963D7AF0-3582-9686-4715-990ADE2F401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464139" y="1064613"/>
                  <a:ext cx="2427551" cy="2353966"/>
                </a:xfrm>
                <a:prstGeom prst="rect">
                  <a:avLst/>
                </a:prstGeom>
                <a:noFill/>
                <a:ln>
                  <a:noFill/>
                </a:ln>
              </p:spPr>
            </p:pic>
            <p:grpSp>
              <p:nvGrpSpPr>
                <p:cNvPr id="66" name="Google Shape;295;p15">
                  <a:extLst>
                    <a:ext uri="{FF2B5EF4-FFF2-40B4-BE49-F238E27FC236}">
                      <a16:creationId xmlns:a16="http://schemas.microsoft.com/office/drawing/2014/main" id="{52DAED6B-CBB6-53F7-B0FC-10A4B7133220}"/>
                    </a:ext>
                  </a:extLst>
                </p:cNvPr>
                <p:cNvGrpSpPr/>
                <p:nvPr/>
              </p:nvGrpSpPr>
              <p:grpSpPr>
                <a:xfrm>
                  <a:off x="4464137" y="1473128"/>
                  <a:ext cx="2519014" cy="1538230"/>
                  <a:chOff x="2353599" y="330591"/>
                  <a:chExt cx="2519014" cy="1538228"/>
                </a:xfrm>
              </p:grpSpPr>
              <p:sp>
                <p:nvSpPr>
                  <p:cNvPr id="67" name="Google Shape;296;p15">
                    <a:extLst>
                      <a:ext uri="{FF2B5EF4-FFF2-40B4-BE49-F238E27FC236}">
                        <a16:creationId xmlns:a16="http://schemas.microsoft.com/office/drawing/2014/main" id="{E5ECEE58-06E7-0C7B-79CF-578129654A6A}"/>
                      </a:ext>
                    </a:extLst>
                  </p:cNvPr>
                  <p:cNvSpPr txBox="1"/>
                  <p:nvPr/>
                </p:nvSpPr>
                <p:spPr>
                  <a:xfrm>
                    <a:off x="3818674" y="1030274"/>
                    <a:ext cx="808240" cy="282208"/>
                  </a:xfrm>
                  <a:prstGeom prst="rect">
                    <a:avLst/>
                  </a:prstGeom>
                  <a:noFill/>
                  <a:ln>
                    <a:noFill/>
                  </a:ln>
                </p:spPr>
                <p:txBody>
                  <a:bodyPr spcFirstLastPara="1" wrap="square" lIns="90786" tIns="45382" rIns="90786" bIns="45382" anchor="t" anchorCtr="0">
                    <a:spAutoFit/>
                  </a:bodyPr>
                  <a:lstStyle/>
                  <a:p>
                    <a:pPr algn="r" rtl="1"/>
                    <a:r>
                      <a:rPr lang="ar-LB" sz="1200" noProof="0" dirty="0">
                        <a:solidFill>
                          <a:schemeClr val="dk2"/>
                        </a:solidFill>
                        <a:latin typeface="Arial" panose="020B0604020202020204" pitchFamily="34" charset="0"/>
                        <a:ea typeface="+mn-lt"/>
                        <a:cs typeface="Arial" panose="020B0604020202020204" pitchFamily="34" charset="0"/>
                        <a:sym typeface="Calibri"/>
                      </a:rPr>
                      <a:t>الشادر</a:t>
                    </a:r>
                    <a:endParaRPr lang="ar-LB" noProof="0" dirty="0">
                      <a:solidFill>
                        <a:schemeClr val="dk2"/>
                      </a:solidFill>
                      <a:latin typeface="Arial" panose="020B0604020202020204" pitchFamily="34" charset="0"/>
                      <a:cs typeface="Arial" panose="020B0604020202020204" pitchFamily="34" charset="0"/>
                    </a:endParaRPr>
                  </a:p>
                </p:txBody>
              </p:sp>
              <p:sp>
                <p:nvSpPr>
                  <p:cNvPr id="69" name="Google Shape;298;p15">
                    <a:extLst>
                      <a:ext uri="{FF2B5EF4-FFF2-40B4-BE49-F238E27FC236}">
                        <a16:creationId xmlns:a16="http://schemas.microsoft.com/office/drawing/2014/main" id="{5FAEFD3D-1728-A7B5-99AF-3AEB56DA07E1}"/>
                      </a:ext>
                    </a:extLst>
                  </p:cNvPr>
                  <p:cNvSpPr txBox="1"/>
                  <p:nvPr/>
                </p:nvSpPr>
                <p:spPr>
                  <a:xfrm>
                    <a:off x="4121413" y="1397151"/>
                    <a:ext cx="751200" cy="282208"/>
                  </a:xfrm>
                  <a:prstGeom prst="rect">
                    <a:avLst/>
                  </a:prstGeom>
                  <a:noFill/>
                  <a:ln>
                    <a:noFill/>
                  </a:ln>
                </p:spPr>
                <p:txBody>
                  <a:bodyPr spcFirstLastPara="1" wrap="square" lIns="90786" tIns="45382" rIns="90786" bIns="45382" anchor="t" anchorCtr="0">
                    <a:spAutoFit/>
                  </a:bodyPr>
                  <a:lstStyle/>
                  <a:p>
                    <a:pPr algn="r" rtl="1"/>
                    <a:r>
                      <a:rPr lang="ar-LB" sz="1200" noProof="0" dirty="0">
                        <a:solidFill>
                          <a:schemeClr val="dk2"/>
                        </a:solidFill>
                        <a:latin typeface="Arial" panose="020B0604020202020204" pitchFamily="34" charset="0"/>
                        <a:ea typeface="+mn-lt"/>
                        <a:cs typeface="Arial" panose="020B0604020202020204" pitchFamily="34" charset="0"/>
                        <a:sym typeface="Calibri"/>
                      </a:rPr>
                      <a:t>لوح التغطية</a:t>
                    </a:r>
                    <a:endParaRPr lang="ar-LB" noProof="0" dirty="0">
                      <a:solidFill>
                        <a:schemeClr val="dk2"/>
                      </a:solidFill>
                      <a:latin typeface="Arial" panose="020B0604020202020204" pitchFamily="34" charset="0"/>
                      <a:cs typeface="Arial" panose="020B0604020202020204" pitchFamily="34" charset="0"/>
                    </a:endParaRPr>
                  </a:p>
                </p:txBody>
              </p:sp>
              <p:sp>
                <p:nvSpPr>
                  <p:cNvPr id="72" name="Google Shape;301;p15">
                    <a:extLst>
                      <a:ext uri="{FF2B5EF4-FFF2-40B4-BE49-F238E27FC236}">
                        <a16:creationId xmlns:a16="http://schemas.microsoft.com/office/drawing/2014/main" id="{57F730C0-51B9-D315-AF9D-7592139615DD}"/>
                      </a:ext>
                    </a:extLst>
                  </p:cNvPr>
                  <p:cNvSpPr txBox="1"/>
                  <p:nvPr/>
                </p:nvSpPr>
                <p:spPr>
                  <a:xfrm>
                    <a:off x="3247247" y="330591"/>
                    <a:ext cx="753400" cy="282208"/>
                  </a:xfrm>
                  <a:prstGeom prst="rect">
                    <a:avLst/>
                  </a:prstGeom>
                  <a:noFill/>
                  <a:ln>
                    <a:noFill/>
                  </a:ln>
                </p:spPr>
                <p:txBody>
                  <a:bodyPr spcFirstLastPara="1" wrap="square" lIns="90786" tIns="45382" rIns="90786" bIns="45382" anchor="t" anchorCtr="0">
                    <a:spAutoFit/>
                  </a:bodyPr>
                  <a:lstStyle/>
                  <a:p>
                    <a:pPr algn="r" rtl="1"/>
                    <a:r>
                      <a:rPr lang="ar-LB" sz="1200" noProof="0" dirty="0" err="1">
                        <a:solidFill>
                          <a:schemeClr val="dk2"/>
                        </a:solidFill>
                        <a:latin typeface="Arial" panose="020B0604020202020204" pitchFamily="34" charset="0"/>
                        <a:ea typeface="+mn-lt"/>
                        <a:cs typeface="Arial" panose="020B0604020202020204" pitchFamily="34" charset="0"/>
                        <a:sym typeface="Calibri"/>
                      </a:rPr>
                      <a:t>جملون</a:t>
                    </a:r>
                    <a:endParaRPr lang="ar-LB" noProof="0" dirty="0">
                      <a:solidFill>
                        <a:schemeClr val="dk2"/>
                      </a:solidFill>
                      <a:latin typeface="Arial" panose="020B0604020202020204" pitchFamily="34" charset="0"/>
                      <a:cs typeface="Arial" panose="020B0604020202020204" pitchFamily="34" charset="0"/>
                    </a:endParaRPr>
                  </a:p>
                </p:txBody>
              </p:sp>
              <p:sp>
                <p:nvSpPr>
                  <p:cNvPr id="74" name="Google Shape;303;p15">
                    <a:extLst>
                      <a:ext uri="{FF2B5EF4-FFF2-40B4-BE49-F238E27FC236}">
                        <a16:creationId xmlns:a16="http://schemas.microsoft.com/office/drawing/2014/main" id="{F8DE9117-706D-4C67-DE76-FED43F604155}"/>
                      </a:ext>
                    </a:extLst>
                  </p:cNvPr>
                  <p:cNvSpPr txBox="1"/>
                  <p:nvPr/>
                </p:nvSpPr>
                <p:spPr>
                  <a:xfrm>
                    <a:off x="2353599" y="1586611"/>
                    <a:ext cx="984213" cy="282208"/>
                  </a:xfrm>
                  <a:prstGeom prst="rect">
                    <a:avLst/>
                  </a:prstGeom>
                  <a:noFill/>
                  <a:ln>
                    <a:noFill/>
                  </a:ln>
                </p:spPr>
                <p:txBody>
                  <a:bodyPr spcFirstLastPara="1" wrap="square" lIns="90786" tIns="45382" rIns="90786" bIns="45382" anchor="t" anchorCtr="0">
                    <a:spAutoFit/>
                  </a:bodyPr>
                  <a:lstStyle/>
                  <a:p>
                    <a:pPr algn="r" rtl="1"/>
                    <a:r>
                      <a:rPr lang="ar-LB" sz="1200" noProof="0" dirty="0">
                        <a:solidFill>
                          <a:schemeClr val="dk2"/>
                        </a:solidFill>
                        <a:latin typeface="Arial" panose="020B0604020202020204" pitchFamily="34" charset="0"/>
                        <a:ea typeface="+mn-lt"/>
                        <a:cs typeface="Arial" panose="020B0604020202020204" pitchFamily="34" charset="0"/>
                        <a:sym typeface="Calibri"/>
                      </a:rPr>
                      <a:t>لوح الجدار</a:t>
                    </a:r>
                    <a:endParaRPr lang="ar-LB" noProof="0" dirty="0">
                      <a:solidFill>
                        <a:schemeClr val="dk2"/>
                      </a:solidFill>
                      <a:latin typeface="Arial" panose="020B0604020202020204" pitchFamily="34" charset="0"/>
                      <a:cs typeface="Arial" panose="020B0604020202020204" pitchFamily="34" charset="0"/>
                    </a:endParaRPr>
                  </a:p>
                </p:txBody>
              </p:sp>
            </p:grpSp>
          </p:grpSp>
          <p:sp>
            <p:nvSpPr>
              <p:cNvPr id="63" name="Google Shape;306;p15">
                <a:extLst>
                  <a:ext uri="{FF2B5EF4-FFF2-40B4-BE49-F238E27FC236}">
                    <a16:creationId xmlns:a16="http://schemas.microsoft.com/office/drawing/2014/main" id="{66FD1155-64AC-BD26-EA96-3EB04E4B8C2E}"/>
                  </a:ext>
                </a:extLst>
              </p:cNvPr>
              <p:cNvSpPr txBox="1"/>
              <p:nvPr/>
            </p:nvSpPr>
            <p:spPr>
              <a:xfrm>
                <a:off x="10307616" y="352021"/>
                <a:ext cx="1172156" cy="276316"/>
              </a:xfrm>
              <a:prstGeom prst="rect">
                <a:avLst/>
              </a:prstGeom>
              <a:noFill/>
              <a:ln>
                <a:noFill/>
              </a:ln>
            </p:spPr>
            <p:txBody>
              <a:bodyPr spcFirstLastPara="1" wrap="square" lIns="90786" tIns="45382" rIns="90786" bIns="45382" anchor="t" anchorCtr="0">
                <a:spAutoFit/>
              </a:bodyPr>
              <a:lstStyle/>
              <a:p>
                <a:pPr algn="r" rtl="1"/>
                <a:r>
                  <a:rPr lang="ar-LB" sz="1200" noProof="0" dirty="0">
                    <a:solidFill>
                      <a:schemeClr val="dk2"/>
                    </a:solidFill>
                    <a:latin typeface="Arial" panose="020B0604020202020204" pitchFamily="34" charset="0"/>
                    <a:ea typeface="+mn-lt"/>
                    <a:cs typeface="Arial" panose="020B0604020202020204" pitchFamily="34" charset="0"/>
                    <a:sym typeface="Calibri"/>
                  </a:rPr>
                  <a:t>مسامير بطول ٥ سم</a:t>
                </a:r>
                <a:endParaRPr lang="ar-LB" noProof="0" dirty="0">
                  <a:solidFill>
                    <a:schemeClr val="dk2"/>
                  </a:solidFill>
                  <a:latin typeface="Arial" panose="020B0604020202020204" pitchFamily="34" charset="0"/>
                  <a:cs typeface="Arial" panose="020B0604020202020204" pitchFamily="34" charset="0"/>
                </a:endParaRPr>
              </a:p>
            </p:txBody>
          </p:sp>
        </p:grpSp>
        <p:cxnSp>
          <p:nvCxnSpPr>
            <p:cNvPr id="115" name="Google Shape;98;g33c391d3f5e_2_7">
              <a:extLst>
                <a:ext uri="{FF2B5EF4-FFF2-40B4-BE49-F238E27FC236}">
                  <a16:creationId xmlns:a16="http://schemas.microsoft.com/office/drawing/2014/main" id="{1F14AE78-5591-48F1-61CD-B6D59F78DCEA}"/>
                </a:ext>
              </a:extLst>
            </p:cNvPr>
            <p:cNvCxnSpPr>
              <a:cxnSpLocks/>
            </p:cNvCxnSpPr>
            <p:nvPr/>
          </p:nvCxnSpPr>
          <p:spPr>
            <a:xfrm flipH="1">
              <a:off x="683367" y="558576"/>
              <a:ext cx="297854" cy="228946"/>
            </a:xfrm>
            <a:prstGeom prst="straightConnector1">
              <a:avLst/>
            </a:prstGeom>
            <a:noFill/>
            <a:ln w="9525" cap="flat" cmpd="sng">
              <a:solidFill>
                <a:schemeClr val="dk2"/>
              </a:solidFill>
              <a:prstDash val="solid"/>
              <a:round/>
              <a:headEnd type="none" w="med" len="med"/>
              <a:tailEnd type="triangle" w="med" len="med"/>
            </a:ln>
          </p:spPr>
        </p:cxnSp>
        <p:cxnSp>
          <p:nvCxnSpPr>
            <p:cNvPr id="116" name="Google Shape;98;g33c391d3f5e_2_7">
              <a:extLst>
                <a:ext uri="{FF2B5EF4-FFF2-40B4-BE49-F238E27FC236}">
                  <a16:creationId xmlns:a16="http://schemas.microsoft.com/office/drawing/2014/main" id="{A45149D7-812A-B9B4-9097-5204A066BF88}"/>
                </a:ext>
              </a:extLst>
            </p:cNvPr>
            <p:cNvCxnSpPr>
              <a:cxnSpLocks/>
            </p:cNvCxnSpPr>
            <p:nvPr/>
          </p:nvCxnSpPr>
          <p:spPr>
            <a:xfrm flipH="1">
              <a:off x="1392039" y="839041"/>
              <a:ext cx="297854" cy="228946"/>
            </a:xfrm>
            <a:prstGeom prst="straightConnector1">
              <a:avLst/>
            </a:prstGeom>
            <a:noFill/>
            <a:ln w="9525" cap="flat" cmpd="sng">
              <a:solidFill>
                <a:schemeClr val="dk2"/>
              </a:solidFill>
              <a:prstDash val="solid"/>
              <a:round/>
              <a:headEnd type="none" w="med" len="med"/>
              <a:tailEnd type="triangle" w="med" len="med"/>
            </a:ln>
          </p:spPr>
        </p:cxnSp>
        <p:cxnSp>
          <p:nvCxnSpPr>
            <p:cNvPr id="117" name="Google Shape;98;g33c391d3f5e_2_7">
              <a:extLst>
                <a:ext uri="{FF2B5EF4-FFF2-40B4-BE49-F238E27FC236}">
                  <a16:creationId xmlns:a16="http://schemas.microsoft.com/office/drawing/2014/main" id="{957E5538-10CA-1436-EE25-3F3035937EC9}"/>
                </a:ext>
              </a:extLst>
            </p:cNvPr>
            <p:cNvCxnSpPr>
              <a:cxnSpLocks/>
            </p:cNvCxnSpPr>
            <p:nvPr/>
          </p:nvCxnSpPr>
          <p:spPr>
            <a:xfrm flipH="1">
              <a:off x="1325173" y="1229224"/>
              <a:ext cx="297854" cy="228946"/>
            </a:xfrm>
            <a:prstGeom prst="straightConnector1">
              <a:avLst/>
            </a:prstGeom>
            <a:noFill/>
            <a:ln w="9525" cap="flat" cmpd="sng">
              <a:solidFill>
                <a:schemeClr val="dk2"/>
              </a:solidFill>
              <a:prstDash val="solid"/>
              <a:round/>
              <a:headEnd type="none" w="med" len="med"/>
              <a:tailEnd type="triangle" w="med" len="med"/>
            </a:ln>
          </p:spPr>
        </p:cxnSp>
        <p:cxnSp>
          <p:nvCxnSpPr>
            <p:cNvPr id="118" name="Google Shape;98;g33c391d3f5e_2_7">
              <a:extLst>
                <a:ext uri="{FF2B5EF4-FFF2-40B4-BE49-F238E27FC236}">
                  <a16:creationId xmlns:a16="http://schemas.microsoft.com/office/drawing/2014/main" id="{EFA96D70-1B9E-6652-EAC5-97809DF5D017}"/>
                </a:ext>
              </a:extLst>
            </p:cNvPr>
            <p:cNvCxnSpPr>
              <a:cxnSpLocks/>
            </p:cNvCxnSpPr>
            <p:nvPr/>
          </p:nvCxnSpPr>
          <p:spPr>
            <a:xfrm flipH="1">
              <a:off x="1392039" y="1573394"/>
              <a:ext cx="297854" cy="228946"/>
            </a:xfrm>
            <a:prstGeom prst="straightConnector1">
              <a:avLst/>
            </a:prstGeom>
            <a:noFill/>
            <a:ln w="9525" cap="flat" cmpd="sng">
              <a:solidFill>
                <a:schemeClr val="dk2"/>
              </a:solidFill>
              <a:prstDash val="solid"/>
              <a:round/>
              <a:headEnd type="none" w="med" len="med"/>
              <a:tailEnd type="triangle" w="med" len="med"/>
            </a:ln>
          </p:spPr>
        </p:cxnSp>
        <p:cxnSp>
          <p:nvCxnSpPr>
            <p:cNvPr id="119" name="Google Shape;98;g33c391d3f5e_2_7">
              <a:extLst>
                <a:ext uri="{FF2B5EF4-FFF2-40B4-BE49-F238E27FC236}">
                  <a16:creationId xmlns:a16="http://schemas.microsoft.com/office/drawing/2014/main" id="{3A2B7629-FEC5-A9B8-2021-EB4FB14B25A7}"/>
                </a:ext>
              </a:extLst>
            </p:cNvPr>
            <p:cNvCxnSpPr>
              <a:cxnSpLocks/>
            </p:cNvCxnSpPr>
            <p:nvPr/>
          </p:nvCxnSpPr>
          <p:spPr>
            <a:xfrm>
              <a:off x="769231" y="1742573"/>
              <a:ext cx="297854" cy="228946"/>
            </a:xfrm>
            <a:prstGeom prst="straightConnector1">
              <a:avLst/>
            </a:prstGeom>
            <a:noFill/>
            <a:ln w="9525" cap="flat" cmpd="sng">
              <a:solidFill>
                <a:schemeClr val="dk2"/>
              </a:solidFill>
              <a:prstDash val="solid"/>
              <a:round/>
              <a:headEnd type="none" w="med" len="med"/>
              <a:tailEnd type="triangle" w="med" len="med"/>
            </a:ln>
          </p:spPr>
        </p:cxnSp>
      </p:grpSp>
      <p:sp>
        <p:nvSpPr>
          <p:cNvPr id="126" name="Google Shape;170;g34b1dca1029_0_53">
            <a:extLst>
              <a:ext uri="{FF2B5EF4-FFF2-40B4-BE49-F238E27FC236}">
                <a16:creationId xmlns:a16="http://schemas.microsoft.com/office/drawing/2014/main" id="{A84ECF1D-33FA-EAC7-1781-F17DD39CBF6F}"/>
              </a:ext>
            </a:extLst>
          </p:cNvPr>
          <p:cNvSpPr/>
          <p:nvPr/>
        </p:nvSpPr>
        <p:spPr>
          <a:xfrm>
            <a:off x="193133" y="8431382"/>
            <a:ext cx="6496831" cy="919274"/>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LB" sz="1300" b="1" noProof="0" dirty="0">
                <a:solidFill>
                  <a:schemeClr val="bg1"/>
                </a:solidFill>
                <a:latin typeface="Arial" panose="020B0604020202020204" pitchFamily="34" charset="0"/>
                <a:ea typeface="Calibri"/>
                <a:cs typeface="Arial" panose="020B0604020202020204" pitchFamily="34" charset="0"/>
                <a:sym typeface="Calibri"/>
              </a:rPr>
              <a:t>لضمان الاتساق وتوفير الوقت، قم ببناء جميع الدعامات في وقت واحد من خلال تكديسها واحدة فوق الأخرى أو استخدام إحداها كقالب. </a:t>
            </a:r>
            <a:endParaRPr lang="ar-LB" noProof="0" dirty="0">
              <a:solidFill>
                <a:schemeClr val="bg1"/>
              </a:solidFill>
              <a:latin typeface="Arial" panose="020B0604020202020204" pitchFamily="34" charset="0"/>
              <a:cs typeface="Arial" panose="020B0604020202020204" pitchFamily="34" charset="0"/>
            </a:endParaRPr>
          </a:p>
          <a:p>
            <a:pPr algn="r" rtl="1"/>
            <a:r>
              <a:rPr lang="ar-LB" sz="1300" b="1" noProof="0" dirty="0">
                <a:solidFill>
                  <a:schemeClr val="bg1"/>
                </a:solidFill>
                <a:latin typeface="Arial" panose="020B0604020202020204" pitchFamily="34" charset="0"/>
                <a:ea typeface="Calibri"/>
                <a:cs typeface="Arial" panose="020B0604020202020204" pitchFamily="34" charset="0"/>
                <a:sym typeface="Calibri"/>
              </a:rPr>
              <a:t>يضمن هذا النهج أن تكون كل دعامة متطابقة ويقلل من مخاطر الأخطاء أثناء عملية التجميع.</a:t>
            </a:r>
            <a:endParaRPr lang="ar-LB" sz="1300" b="1" noProof="0" dirty="0">
              <a:solidFill>
                <a:schemeClr val="bg1"/>
              </a:solidFill>
              <a:latin typeface="Arial" panose="020B0604020202020204" pitchFamily="34" charset="0"/>
              <a:cs typeface="Arial" panose="020B0604020202020204" pitchFamily="34" charset="0"/>
            </a:endParaRPr>
          </a:p>
          <a:p>
            <a:pPr algn="r" rtl="1"/>
            <a:endParaRPr lang="ar-LB" noProof="0" dirty="0">
              <a:solidFill>
                <a:schemeClr val="bg1"/>
              </a:solidFill>
              <a:latin typeface="Arial" panose="020B0604020202020204" pitchFamily="34" charset="0"/>
              <a:cs typeface="Arial" panose="020B0604020202020204" pitchFamily="34" charset="0"/>
            </a:endParaRPr>
          </a:p>
        </p:txBody>
      </p:sp>
      <p:pic>
        <p:nvPicPr>
          <p:cNvPr id="129" name="Picture 128" descr="A drawing of a building&#10;&#10;AI-generated content may be incorrect.">
            <a:extLst>
              <a:ext uri="{FF2B5EF4-FFF2-40B4-BE49-F238E27FC236}">
                <a16:creationId xmlns:a16="http://schemas.microsoft.com/office/drawing/2014/main" id="{840BC9CD-03B8-4E5F-7B96-7192355A6C5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flipH="1">
            <a:off x="537851" y="2603797"/>
            <a:ext cx="1439982" cy="1232134"/>
          </a:xfrm>
          <a:prstGeom prst="rect">
            <a:avLst/>
          </a:prstGeom>
        </p:spPr>
      </p:pic>
      <p:sp>
        <p:nvSpPr>
          <p:cNvPr id="131" name="Google Shape;242;g34b1dca1029_0_208">
            <a:extLst>
              <a:ext uri="{FF2B5EF4-FFF2-40B4-BE49-F238E27FC236}">
                <a16:creationId xmlns:a16="http://schemas.microsoft.com/office/drawing/2014/main" id="{BF4541CB-4E75-EB37-6B18-267719BE399E}"/>
              </a:ext>
            </a:extLst>
          </p:cNvPr>
          <p:cNvSpPr/>
          <p:nvPr/>
        </p:nvSpPr>
        <p:spPr>
          <a:xfrm>
            <a:off x="2648387" y="524211"/>
            <a:ext cx="4019274" cy="4339273"/>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1">
              <a:lnSpc>
                <a:spcPct val="85000"/>
              </a:lnSpc>
              <a:spcBef>
                <a:spcPts val="0"/>
              </a:spcBef>
              <a:spcAft>
                <a:spcPts val="0"/>
              </a:spcAft>
              <a:buClr>
                <a:schemeClr val="accent2"/>
              </a:buClr>
              <a:buSzPts val="1800"/>
              <a:buFont typeface="Play"/>
              <a:buNone/>
            </a:pPr>
            <a:endParaRPr lang="ar-LB" sz="1200" b="1" noProof="0" dirty="0">
              <a:solidFill>
                <a:srgbClr val="1155CC"/>
              </a:solidFill>
              <a:latin typeface="Arial" panose="020B0604020202020204" pitchFamily="34" charset="0"/>
              <a:ea typeface="Calibri"/>
              <a:cs typeface="Arial" panose="020B0604020202020204" pitchFamily="34" charset="0"/>
              <a:sym typeface="Calibri"/>
            </a:endParaRPr>
          </a:p>
        </p:txBody>
      </p:sp>
      <p:sp>
        <p:nvSpPr>
          <p:cNvPr id="132" name="TextBox 131">
            <a:extLst>
              <a:ext uri="{FF2B5EF4-FFF2-40B4-BE49-F238E27FC236}">
                <a16:creationId xmlns:a16="http://schemas.microsoft.com/office/drawing/2014/main" id="{109A886B-97CC-6CAA-9FFE-F81926FB686B}"/>
              </a:ext>
            </a:extLst>
          </p:cNvPr>
          <p:cNvSpPr txBox="1"/>
          <p:nvPr/>
        </p:nvSpPr>
        <p:spPr>
          <a:xfrm>
            <a:off x="332849" y="2389889"/>
            <a:ext cx="1585606" cy="461665"/>
          </a:xfrm>
          <a:prstGeom prst="rect">
            <a:avLst/>
          </a:prstGeom>
          <a:noFill/>
        </p:spPr>
        <p:txBody>
          <a:bodyPr wrap="square" lIns="91440" tIns="45720" rIns="91440" bIns="45720" anchor="t">
            <a:spAutoFit/>
          </a:bodyPr>
          <a:lstStyle>
            <a:defPPr>
              <a:defRPr lang="en-GB"/>
            </a:defPPr>
            <a:lvl1pPr>
              <a:buClr>
                <a:schemeClr val="dk1"/>
              </a:buClr>
              <a:buSzPts val="1200"/>
              <a:defRPr sz="1179" b="1">
                <a:solidFill>
                  <a:srgbClr val="1155CC"/>
                </a:solidFill>
                <a:latin typeface="Calibri"/>
                <a:ea typeface="Calibri"/>
                <a:cs typeface="Calibri"/>
              </a:defRPr>
            </a:lvl1pPr>
          </a:lstStyle>
          <a:p>
            <a:pPr algn="r" rtl="1"/>
            <a:r>
              <a:rPr lang="ar-LB" sz="1200" b="0" noProof="0" dirty="0">
                <a:solidFill>
                  <a:schemeClr val="tx1"/>
                </a:solidFill>
                <a:latin typeface="Arial" panose="020B0604020202020204" pitchFamily="34" charset="0"/>
                <a:cs typeface="Arial" panose="020B0604020202020204" pitchFamily="34" charset="0"/>
                <a:sym typeface="Calibri"/>
              </a:rPr>
              <a:t>تفصيل توصيل الخشب ١</a:t>
            </a:r>
            <a:endParaRPr lang="ar-LB" noProof="0" dirty="0">
              <a:solidFill>
                <a:schemeClr val="tx1"/>
              </a:solidFill>
              <a:latin typeface="Arial" panose="020B0604020202020204" pitchFamily="34" charset="0"/>
              <a:cs typeface="Arial" panose="020B0604020202020204" pitchFamily="34" charset="0"/>
              <a:sym typeface="Calibri"/>
            </a:endParaRPr>
          </a:p>
          <a:p>
            <a:pPr algn="r" rtl="1"/>
            <a:endParaRPr lang="ar-LB" sz="1200" b="0" noProof="0" dirty="0">
              <a:solidFill>
                <a:schemeClr val="tx1"/>
              </a:solidFill>
              <a:latin typeface="Arial" panose="020B0604020202020204" pitchFamily="34" charset="0"/>
              <a:cs typeface="Arial" panose="020B0604020202020204" pitchFamily="34" charset="0"/>
            </a:endParaRPr>
          </a:p>
        </p:txBody>
      </p:sp>
      <p:sp>
        <p:nvSpPr>
          <p:cNvPr id="133" name="Google Shape;242;g34b1dca1029_0_208">
            <a:extLst>
              <a:ext uri="{FF2B5EF4-FFF2-40B4-BE49-F238E27FC236}">
                <a16:creationId xmlns:a16="http://schemas.microsoft.com/office/drawing/2014/main" id="{55FA34F5-561C-244C-0799-2FB960BA1221}"/>
              </a:ext>
            </a:extLst>
          </p:cNvPr>
          <p:cNvSpPr/>
          <p:nvPr/>
        </p:nvSpPr>
        <p:spPr>
          <a:xfrm>
            <a:off x="195808" y="524211"/>
            <a:ext cx="2343113" cy="1908181"/>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1">
              <a:lnSpc>
                <a:spcPct val="85000"/>
              </a:lnSpc>
              <a:spcBef>
                <a:spcPts val="0"/>
              </a:spcBef>
              <a:spcAft>
                <a:spcPts val="0"/>
              </a:spcAft>
              <a:buClr>
                <a:schemeClr val="accent2"/>
              </a:buClr>
              <a:buSzPts val="1800"/>
              <a:buFont typeface="Play"/>
              <a:buNone/>
            </a:pPr>
            <a:endParaRPr lang="ar-LB" sz="1200" b="1" noProof="0" dirty="0">
              <a:solidFill>
                <a:srgbClr val="1155CC"/>
              </a:solidFill>
              <a:latin typeface="Arial" panose="020B0604020202020204" pitchFamily="34" charset="0"/>
              <a:ea typeface="Calibri"/>
              <a:cs typeface="Arial" panose="020B0604020202020204" pitchFamily="34" charset="0"/>
              <a:sym typeface="Calibri"/>
            </a:endParaRPr>
          </a:p>
        </p:txBody>
      </p:sp>
      <p:sp>
        <p:nvSpPr>
          <p:cNvPr id="134" name="Google Shape;242;g34b1dca1029_0_208">
            <a:extLst>
              <a:ext uri="{FF2B5EF4-FFF2-40B4-BE49-F238E27FC236}">
                <a16:creationId xmlns:a16="http://schemas.microsoft.com/office/drawing/2014/main" id="{D174CB2C-2966-AA6C-9A05-E4AE8A968981}"/>
              </a:ext>
            </a:extLst>
          </p:cNvPr>
          <p:cNvSpPr/>
          <p:nvPr/>
        </p:nvSpPr>
        <p:spPr>
          <a:xfrm>
            <a:off x="190615" y="2630563"/>
            <a:ext cx="2343113" cy="2239403"/>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1">
              <a:lnSpc>
                <a:spcPct val="85000"/>
              </a:lnSpc>
              <a:spcBef>
                <a:spcPts val="0"/>
              </a:spcBef>
              <a:spcAft>
                <a:spcPts val="0"/>
              </a:spcAft>
              <a:buClr>
                <a:schemeClr val="accent2"/>
              </a:buClr>
              <a:buSzPts val="1800"/>
              <a:buFont typeface="Play"/>
              <a:buNone/>
            </a:pPr>
            <a:endParaRPr lang="ar-LB" sz="1200" b="1" noProof="0" dirty="0">
              <a:solidFill>
                <a:srgbClr val="1155CC"/>
              </a:solidFill>
              <a:latin typeface="Arial" panose="020B0604020202020204" pitchFamily="34" charset="0"/>
              <a:ea typeface="Calibri"/>
              <a:cs typeface="Arial" panose="020B0604020202020204" pitchFamily="34" charset="0"/>
              <a:sym typeface="Calibri"/>
            </a:endParaRPr>
          </a:p>
        </p:txBody>
      </p:sp>
      <p:grpSp>
        <p:nvGrpSpPr>
          <p:cNvPr id="28" name="Group 27">
            <a:extLst>
              <a:ext uri="{FF2B5EF4-FFF2-40B4-BE49-F238E27FC236}">
                <a16:creationId xmlns:a16="http://schemas.microsoft.com/office/drawing/2014/main" id="{01AFAE22-03A4-295B-1173-40A3039DD1D0}"/>
              </a:ext>
            </a:extLst>
          </p:cNvPr>
          <p:cNvGrpSpPr/>
          <p:nvPr/>
        </p:nvGrpSpPr>
        <p:grpSpPr>
          <a:xfrm flipH="1">
            <a:off x="191126" y="5019833"/>
            <a:ext cx="6480074" cy="3608848"/>
            <a:chOff x="205087" y="5004756"/>
            <a:chExt cx="6512443" cy="3623925"/>
          </a:xfrm>
        </p:grpSpPr>
        <p:cxnSp>
          <p:nvCxnSpPr>
            <p:cNvPr id="149" name="Straight Connector 148">
              <a:extLst>
                <a:ext uri="{FF2B5EF4-FFF2-40B4-BE49-F238E27FC236}">
                  <a16:creationId xmlns:a16="http://schemas.microsoft.com/office/drawing/2014/main" id="{B667B82E-766C-3069-66E8-5C62013740F8}"/>
                </a:ext>
              </a:extLst>
            </p:cNvPr>
            <p:cNvCxnSpPr>
              <a:cxnSpLocks/>
            </p:cNvCxnSpPr>
            <p:nvPr/>
          </p:nvCxnSpPr>
          <p:spPr>
            <a:xfrm flipV="1">
              <a:off x="878840" y="8300512"/>
              <a:ext cx="4811479" cy="8059"/>
            </a:xfrm>
            <a:prstGeom prst="line">
              <a:avLst/>
            </a:prstGeom>
            <a:ln w="3175">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1741D7D8-E95F-8DC3-B1F8-8162ECFACCE8}"/>
                </a:ext>
              </a:extLst>
            </p:cNvPr>
            <p:cNvGrpSpPr/>
            <p:nvPr/>
          </p:nvGrpSpPr>
          <p:grpSpPr>
            <a:xfrm>
              <a:off x="205087" y="5004756"/>
              <a:ext cx="6512443" cy="3623925"/>
              <a:chOff x="205087" y="5004756"/>
              <a:chExt cx="6512443" cy="3623925"/>
            </a:xfrm>
          </p:grpSpPr>
          <p:pic>
            <p:nvPicPr>
              <p:cNvPr id="137" name="Picture 136" descr="A black background with orange lines&#10;&#10;AI-generated content may be incorrect.">
                <a:extLst>
                  <a:ext uri="{FF2B5EF4-FFF2-40B4-BE49-F238E27FC236}">
                    <a16:creationId xmlns:a16="http://schemas.microsoft.com/office/drawing/2014/main" id="{1C0A4A19-C2FB-70B0-4182-A0DAC23E6CB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93083" y="5908557"/>
                <a:ext cx="6007393" cy="2720124"/>
              </a:xfrm>
              <a:prstGeom prst="rect">
                <a:avLst/>
              </a:prstGeom>
            </p:spPr>
          </p:pic>
          <p:grpSp>
            <p:nvGrpSpPr>
              <p:cNvPr id="21" name="Google Shape;251;g34b1dca1029_0_208">
                <a:extLst>
                  <a:ext uri="{FF2B5EF4-FFF2-40B4-BE49-F238E27FC236}">
                    <a16:creationId xmlns:a16="http://schemas.microsoft.com/office/drawing/2014/main" id="{9C066E17-D471-BC7C-C3B4-30D524A0B20D}"/>
                  </a:ext>
                </a:extLst>
              </p:cNvPr>
              <p:cNvGrpSpPr/>
              <p:nvPr/>
            </p:nvGrpSpPr>
            <p:grpSpPr>
              <a:xfrm>
                <a:off x="1923995" y="7291041"/>
                <a:ext cx="3830505" cy="1093942"/>
                <a:chOff x="-3711181" y="3791541"/>
                <a:chExt cx="3282876" cy="937546"/>
              </a:xfrm>
            </p:grpSpPr>
            <p:sp>
              <p:nvSpPr>
                <p:cNvPr id="42" name="Google Shape;253;g34b1dca1029_0_208">
                  <a:extLst>
                    <a:ext uri="{FF2B5EF4-FFF2-40B4-BE49-F238E27FC236}">
                      <a16:creationId xmlns:a16="http://schemas.microsoft.com/office/drawing/2014/main" id="{CF938813-A473-3477-112B-5D22854F761D}"/>
                    </a:ext>
                  </a:extLst>
                </p:cNvPr>
                <p:cNvSpPr txBox="1"/>
                <p:nvPr/>
              </p:nvSpPr>
              <p:spPr>
                <a:xfrm rot="20484491">
                  <a:off x="-3711181" y="3791541"/>
                  <a:ext cx="796992" cy="19779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LB" sz="900" noProof="0" dirty="0">
                      <a:solidFill>
                        <a:schemeClr val="tx1"/>
                      </a:solidFill>
                      <a:latin typeface="Arial" panose="020B0604020202020204" pitchFamily="34" charset="0"/>
                      <a:ea typeface="Calibri"/>
                      <a:cs typeface="Arial" panose="020B0604020202020204" pitchFamily="34" charset="0"/>
                      <a:sym typeface="Calibri"/>
                    </a:rPr>
                    <a:t>١٫٨ م</a:t>
                  </a:r>
                  <a:endParaRPr lang="ar-LB" noProof="0" dirty="0">
                    <a:latin typeface="Arial" panose="020B0604020202020204" pitchFamily="34" charset="0"/>
                    <a:cs typeface="Arial" panose="020B0604020202020204" pitchFamily="34" charset="0"/>
                  </a:endParaRPr>
                </a:p>
              </p:txBody>
            </p:sp>
            <p:sp>
              <p:nvSpPr>
                <p:cNvPr id="43" name="Google Shape;254;g34b1dca1029_0_208">
                  <a:extLst>
                    <a:ext uri="{FF2B5EF4-FFF2-40B4-BE49-F238E27FC236}">
                      <a16:creationId xmlns:a16="http://schemas.microsoft.com/office/drawing/2014/main" id="{56D2C962-727A-713C-D739-63AAA3E81AE8}"/>
                    </a:ext>
                  </a:extLst>
                </p:cNvPr>
                <p:cNvSpPr txBox="1"/>
                <p:nvPr/>
              </p:nvSpPr>
              <p:spPr>
                <a:xfrm rot="5004">
                  <a:off x="-2667556" y="4311030"/>
                  <a:ext cx="824401" cy="19779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LB" sz="900" noProof="0" dirty="0">
                      <a:solidFill>
                        <a:schemeClr val="tx1"/>
                      </a:solidFill>
                      <a:latin typeface="Arial" panose="020B0604020202020204" pitchFamily="34" charset="0"/>
                      <a:ea typeface="Calibri"/>
                      <a:cs typeface="Arial" panose="020B0604020202020204" pitchFamily="34" charset="0"/>
                      <a:sym typeface="Calibri"/>
                    </a:rPr>
                    <a:t>٢٫٤ م</a:t>
                  </a:r>
                  <a:endParaRPr lang="ar-LB" noProof="0" dirty="0">
                    <a:solidFill>
                      <a:schemeClr val="tx1"/>
                    </a:solidFill>
                    <a:latin typeface="Arial" panose="020B0604020202020204" pitchFamily="34" charset="0"/>
                    <a:cs typeface="Arial" panose="020B0604020202020204" pitchFamily="34" charset="0"/>
                  </a:endParaRPr>
                </a:p>
              </p:txBody>
            </p:sp>
            <p:sp>
              <p:nvSpPr>
                <p:cNvPr id="45" name="Google Shape;256;g34b1dca1029_0_208">
                  <a:extLst>
                    <a:ext uri="{FF2B5EF4-FFF2-40B4-BE49-F238E27FC236}">
                      <a16:creationId xmlns:a16="http://schemas.microsoft.com/office/drawing/2014/main" id="{B2752AD9-A587-0B70-686B-50448D93694D}"/>
                    </a:ext>
                  </a:extLst>
                </p:cNvPr>
                <p:cNvSpPr txBox="1"/>
                <p:nvPr/>
              </p:nvSpPr>
              <p:spPr>
                <a:xfrm rot="5400">
                  <a:off x="-1001306" y="4426401"/>
                  <a:ext cx="573001" cy="19779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rtl="1">
                    <a:spcBef>
                      <a:spcPts val="0"/>
                    </a:spcBef>
                    <a:spcAft>
                      <a:spcPts val="0"/>
                    </a:spcAft>
                    <a:buNone/>
                  </a:pPr>
                  <a:r>
                    <a:rPr lang="ar-LB" sz="900" b="1" noProof="0" dirty="0">
                      <a:solidFill>
                        <a:schemeClr val="tx1"/>
                      </a:solidFill>
                      <a:latin typeface="Arial" panose="020B0604020202020204" pitchFamily="34" charset="0"/>
                      <a:ea typeface="Calibri"/>
                      <a:cs typeface="Arial" panose="020B0604020202020204" pitchFamily="34" charset="0"/>
                      <a:sym typeface="Calibri"/>
                    </a:rPr>
                    <a:t>14°</a:t>
                  </a:r>
                </a:p>
              </p:txBody>
            </p:sp>
            <p:sp>
              <p:nvSpPr>
                <p:cNvPr id="46" name="Google Shape;257;g34b1dca1029_0_208">
                  <a:extLst>
                    <a:ext uri="{FF2B5EF4-FFF2-40B4-BE49-F238E27FC236}">
                      <a16:creationId xmlns:a16="http://schemas.microsoft.com/office/drawing/2014/main" id="{B686A2DB-A08C-D4D1-8AA6-025C18422A6B}"/>
                    </a:ext>
                  </a:extLst>
                </p:cNvPr>
                <p:cNvSpPr txBox="1"/>
                <p:nvPr/>
              </p:nvSpPr>
              <p:spPr>
                <a:xfrm rot="5400">
                  <a:off x="-2677926" y="4531290"/>
                  <a:ext cx="573001" cy="19779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LB" sz="900" noProof="0" dirty="0">
                      <a:solidFill>
                        <a:schemeClr val="tx1"/>
                      </a:solidFill>
                      <a:latin typeface="Arial" panose="020B0604020202020204" pitchFamily="34" charset="0"/>
                      <a:ea typeface="Calibri"/>
                      <a:cs typeface="Arial" panose="020B0604020202020204" pitchFamily="34" charset="0"/>
                      <a:sym typeface="Calibri"/>
                    </a:rPr>
                    <a:t>٣٫٦ م</a:t>
                  </a:r>
                  <a:endParaRPr lang="ar-LB" noProof="0" dirty="0">
                    <a:solidFill>
                      <a:schemeClr val="tx1"/>
                    </a:solidFill>
                    <a:latin typeface="Arial" panose="020B0604020202020204" pitchFamily="34" charset="0"/>
                    <a:cs typeface="Arial" panose="020B0604020202020204" pitchFamily="34" charset="0"/>
                  </a:endParaRPr>
                </a:p>
              </p:txBody>
            </p:sp>
          </p:grpSp>
          <p:cxnSp>
            <p:nvCxnSpPr>
              <p:cNvPr id="3" name="Straight Connector 2">
                <a:extLst>
                  <a:ext uri="{FF2B5EF4-FFF2-40B4-BE49-F238E27FC236}">
                    <a16:creationId xmlns:a16="http://schemas.microsoft.com/office/drawing/2014/main" id="{73431973-6899-EC74-2A3D-26823B1E6AE6}"/>
                  </a:ext>
                </a:extLst>
              </p:cNvPr>
              <p:cNvCxnSpPr>
                <a:cxnSpLocks/>
              </p:cNvCxnSpPr>
              <p:nvPr/>
            </p:nvCxnSpPr>
            <p:spPr>
              <a:xfrm>
                <a:off x="3388712" y="7385430"/>
                <a:ext cx="0" cy="492125"/>
              </a:xfrm>
              <a:prstGeom prst="line">
                <a:avLst/>
              </a:prstGeom>
              <a:ln w="3175">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 name="Google Shape;256;g34b1dca1029_0_208">
                <a:extLst>
                  <a:ext uri="{FF2B5EF4-FFF2-40B4-BE49-F238E27FC236}">
                    <a16:creationId xmlns:a16="http://schemas.microsoft.com/office/drawing/2014/main" id="{BC5A4582-0F78-B4D8-EF47-38C6C509B5B9}"/>
                  </a:ext>
                </a:extLst>
              </p:cNvPr>
              <p:cNvSpPr txBox="1"/>
              <p:nvPr/>
            </p:nvSpPr>
            <p:spPr>
              <a:xfrm rot="5400">
                <a:off x="3334990" y="7586113"/>
                <a:ext cx="575364" cy="2307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LB" sz="900" noProof="0" dirty="0">
                    <a:solidFill>
                      <a:schemeClr val="tx1"/>
                    </a:solidFill>
                    <a:latin typeface="Arial" panose="020B0604020202020204" pitchFamily="34" charset="0"/>
                    <a:ea typeface="Calibri"/>
                    <a:cs typeface="Arial" panose="020B0604020202020204" pitchFamily="34" charset="0"/>
                    <a:sym typeface="Calibri"/>
                  </a:rPr>
                  <a:t>٢٧ سم </a:t>
                </a:r>
                <a:endParaRPr lang="ar-LB" noProof="0" dirty="0">
                  <a:solidFill>
                    <a:schemeClr val="tx1"/>
                  </a:solidFill>
                  <a:latin typeface="Arial" panose="020B0604020202020204" pitchFamily="34" charset="0"/>
                  <a:cs typeface="Arial" panose="020B0604020202020204" pitchFamily="34" charset="0"/>
                </a:endParaRPr>
              </a:p>
            </p:txBody>
          </p:sp>
          <p:sp>
            <p:nvSpPr>
              <p:cNvPr id="139" name="Google Shape;242;g34b1dca1029_0_208">
                <a:extLst>
                  <a:ext uri="{FF2B5EF4-FFF2-40B4-BE49-F238E27FC236}">
                    <a16:creationId xmlns:a16="http://schemas.microsoft.com/office/drawing/2014/main" id="{14EDEBE8-BE9E-87F5-A754-5F8DA81EEFCE}"/>
                  </a:ext>
                </a:extLst>
              </p:cNvPr>
              <p:cNvSpPr/>
              <p:nvPr/>
            </p:nvSpPr>
            <p:spPr>
              <a:xfrm>
                <a:off x="2404116" y="5007304"/>
                <a:ext cx="2119578" cy="2028496"/>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lnSpc>
                    <a:spcPct val="85000"/>
                  </a:lnSpc>
                </a:pPr>
                <a:r>
                  <a:rPr lang="ar-LB" sz="1200" b="1" u="sng" noProof="0" dirty="0">
                    <a:solidFill>
                      <a:srgbClr val="1155CC"/>
                    </a:solidFill>
                    <a:latin typeface="Arial" panose="020B0604020202020204" pitchFamily="34" charset="0"/>
                    <a:ea typeface="Calibri"/>
                    <a:cs typeface="Arial" panose="020B0604020202020204" pitchFamily="34" charset="0"/>
                    <a:sym typeface="Calibri"/>
                  </a:rPr>
                  <a:t>الخيار ٢</a:t>
                </a:r>
                <a:endParaRPr lang="ar-LB" b="1" u="sng" noProof="0" dirty="0">
                  <a:latin typeface="Arial" panose="020B0604020202020204" pitchFamily="34" charset="0"/>
                  <a:cs typeface="Arial" panose="020B0604020202020204" pitchFamily="34" charset="0"/>
                </a:endParaRPr>
              </a:p>
              <a:p>
                <a:pPr algn="r" rtl="1">
                  <a:lnSpc>
                    <a:spcPct val="85000"/>
                  </a:lnSpc>
                  <a:buClr>
                    <a:schemeClr val="accent2"/>
                  </a:buClr>
                  <a:buSzPts val="1800"/>
                </a:pPr>
                <a:endParaRPr lang="ar-LB" sz="1200" b="1" u="sng" noProof="0" dirty="0">
                  <a:solidFill>
                    <a:srgbClr val="1155CC"/>
                  </a:solidFill>
                  <a:latin typeface="Arial" panose="020B0604020202020204" pitchFamily="34" charset="0"/>
                  <a:ea typeface="Calibri"/>
                  <a:cs typeface="Arial" panose="020B0604020202020204" pitchFamily="34" charset="0"/>
                  <a:sym typeface="Calibri"/>
                </a:endParaRPr>
              </a:p>
              <a:p>
                <a:pPr algn="r" rtl="1">
                  <a:lnSpc>
                    <a:spcPct val="85000"/>
                  </a:lnSpc>
                </a:pPr>
                <a:r>
                  <a:rPr lang="ar-LB" sz="1200" b="1" noProof="0" dirty="0">
                    <a:solidFill>
                      <a:schemeClr val="tx1"/>
                    </a:solidFill>
                    <a:latin typeface="Arial" panose="020B0604020202020204" pitchFamily="34" charset="0"/>
                    <a:ea typeface="Calibri"/>
                    <a:cs typeface="Arial" panose="020B0604020202020204" pitchFamily="34" charset="0"/>
                    <a:sym typeface="Calibri"/>
                  </a:rPr>
                  <a:t>تضاعَف القطع الخشبية الأفقية</a:t>
                </a:r>
                <a:r>
                  <a:rPr lang="ar-LB" sz="1200" noProof="0" dirty="0">
                    <a:solidFill>
                      <a:schemeClr val="tx1"/>
                    </a:solidFill>
                    <a:latin typeface="Arial" panose="020B0604020202020204" pitchFamily="34" charset="0"/>
                    <a:ea typeface="Calibri"/>
                    <a:cs typeface="Arial" panose="020B0604020202020204" pitchFamily="34" charset="0"/>
                    <a:sym typeface="Calibri"/>
                  </a:rPr>
                  <a:t>، قطعة على كل جانب</a:t>
                </a:r>
                <a:endParaRPr lang="ar-LB" noProof="0" dirty="0">
                  <a:solidFill>
                    <a:schemeClr val="tx1"/>
                  </a:solidFill>
                  <a:latin typeface="Arial" panose="020B0604020202020204" pitchFamily="34" charset="0"/>
                  <a:cs typeface="Arial" panose="020B0604020202020204" pitchFamily="34" charset="0"/>
                </a:endParaRPr>
              </a:p>
              <a:p>
                <a:pPr algn="r" rtl="1">
                  <a:lnSpc>
                    <a:spcPct val="85000"/>
                  </a:lnSpc>
                  <a:buClr>
                    <a:schemeClr val="accent2"/>
                  </a:buClr>
                  <a:buSzPts val="1800"/>
                </a:pPr>
                <a:endParaRPr lang="ar-LB" sz="1200" noProof="0" dirty="0">
                  <a:solidFill>
                    <a:srgbClr val="1155CC"/>
                  </a:solidFill>
                  <a:latin typeface="Arial" panose="020B0604020202020204" pitchFamily="34" charset="0"/>
                  <a:ea typeface="Calibri"/>
                  <a:cs typeface="Arial" panose="020B0604020202020204" pitchFamily="34" charset="0"/>
                  <a:sym typeface="Calibri"/>
                </a:endParaRPr>
              </a:p>
              <a:p>
                <a:pPr algn="r" rtl="1">
                  <a:lnSpc>
                    <a:spcPct val="85000"/>
                  </a:lnSpc>
                  <a:buClr>
                    <a:schemeClr val="accent2"/>
                  </a:buClr>
                  <a:buSzPts val="1800"/>
                </a:pPr>
                <a:endParaRPr lang="ar-LB" sz="1200" noProof="0" dirty="0">
                  <a:solidFill>
                    <a:srgbClr val="1155CC"/>
                  </a:solidFill>
                  <a:latin typeface="Arial" panose="020B0604020202020204" pitchFamily="34" charset="0"/>
                  <a:ea typeface="Calibri"/>
                  <a:cs typeface="Arial" panose="020B0604020202020204" pitchFamily="34" charset="0"/>
                  <a:sym typeface="Calibri"/>
                </a:endParaRPr>
              </a:p>
              <a:p>
                <a:pPr algn="r" rtl="1">
                  <a:lnSpc>
                    <a:spcPct val="85000"/>
                  </a:lnSpc>
                  <a:buClr>
                    <a:schemeClr val="accent2"/>
                  </a:buClr>
                  <a:buSzPts val="1800"/>
                </a:pPr>
                <a:endParaRPr lang="ar-LB" sz="1200" noProof="0" dirty="0">
                  <a:solidFill>
                    <a:srgbClr val="1155CC"/>
                  </a:solidFill>
                  <a:latin typeface="Arial" panose="020B0604020202020204" pitchFamily="34" charset="0"/>
                  <a:ea typeface="Calibri"/>
                  <a:cs typeface="Arial" panose="020B0604020202020204" pitchFamily="34" charset="0"/>
                  <a:sym typeface="Calibri"/>
                </a:endParaRPr>
              </a:p>
              <a:p>
                <a:pPr algn="r" rtl="1">
                  <a:lnSpc>
                    <a:spcPct val="85000"/>
                  </a:lnSpc>
                  <a:buClr>
                    <a:schemeClr val="accent2"/>
                  </a:buClr>
                  <a:buSzPts val="1800"/>
                </a:pPr>
                <a:endParaRPr lang="ar-LB" sz="1200" noProof="0" dirty="0">
                  <a:solidFill>
                    <a:srgbClr val="1155CC"/>
                  </a:solidFill>
                  <a:latin typeface="Arial" panose="020B0604020202020204" pitchFamily="34" charset="0"/>
                  <a:ea typeface="Calibri"/>
                  <a:cs typeface="Arial" panose="020B0604020202020204" pitchFamily="34" charset="0"/>
                  <a:sym typeface="Calibri"/>
                </a:endParaRPr>
              </a:p>
              <a:p>
                <a:pPr algn="r" rtl="1">
                  <a:lnSpc>
                    <a:spcPct val="85000"/>
                  </a:lnSpc>
                  <a:buClr>
                    <a:schemeClr val="accent2"/>
                  </a:buClr>
                  <a:buSzPts val="1800"/>
                </a:pPr>
                <a:endParaRPr lang="ar-LB" sz="1200" noProof="0" dirty="0">
                  <a:solidFill>
                    <a:srgbClr val="1155CC"/>
                  </a:solidFill>
                  <a:latin typeface="Arial" panose="020B0604020202020204" pitchFamily="34" charset="0"/>
                  <a:ea typeface="Calibri"/>
                  <a:cs typeface="Arial" panose="020B0604020202020204" pitchFamily="34" charset="0"/>
                  <a:sym typeface="Calibri"/>
                </a:endParaRPr>
              </a:p>
              <a:p>
                <a:pPr algn="r" rtl="1">
                  <a:lnSpc>
                    <a:spcPct val="85000"/>
                  </a:lnSpc>
                  <a:buClr>
                    <a:schemeClr val="accent2"/>
                  </a:buClr>
                  <a:buSzPts val="1800"/>
                </a:pPr>
                <a:endParaRPr lang="ar-LB" sz="1200" noProof="0" dirty="0">
                  <a:solidFill>
                    <a:srgbClr val="1155CC"/>
                  </a:solidFill>
                  <a:latin typeface="Arial" panose="020B0604020202020204" pitchFamily="34" charset="0"/>
                  <a:ea typeface="Calibri"/>
                  <a:cs typeface="Arial" panose="020B0604020202020204" pitchFamily="34" charset="0"/>
                  <a:sym typeface="Calibri"/>
                </a:endParaRPr>
              </a:p>
              <a:p>
                <a:pPr marL="0" lvl="0" indent="0" algn="r" rtl="1">
                  <a:lnSpc>
                    <a:spcPct val="85000"/>
                  </a:lnSpc>
                  <a:spcBef>
                    <a:spcPts val="0"/>
                  </a:spcBef>
                  <a:spcAft>
                    <a:spcPts val="0"/>
                  </a:spcAft>
                  <a:buClr>
                    <a:schemeClr val="accent2"/>
                  </a:buClr>
                  <a:buSzPts val="1800"/>
                  <a:buFont typeface="Play"/>
                  <a:buNone/>
                </a:pPr>
                <a:endParaRPr lang="ar-LB" sz="1200" b="1" noProof="0" dirty="0">
                  <a:solidFill>
                    <a:srgbClr val="1155CC"/>
                  </a:solidFill>
                  <a:latin typeface="Arial" panose="020B0604020202020204" pitchFamily="34" charset="0"/>
                  <a:ea typeface="Calibri"/>
                  <a:cs typeface="Arial" panose="020B0604020202020204" pitchFamily="34" charset="0"/>
                  <a:sym typeface="Calibri"/>
                </a:endParaRPr>
              </a:p>
              <a:p>
                <a:pPr marL="0" lvl="0" indent="0" algn="r" rtl="1">
                  <a:lnSpc>
                    <a:spcPct val="85000"/>
                  </a:lnSpc>
                  <a:spcBef>
                    <a:spcPts val="0"/>
                  </a:spcBef>
                  <a:spcAft>
                    <a:spcPts val="0"/>
                  </a:spcAft>
                  <a:buClr>
                    <a:schemeClr val="accent2"/>
                  </a:buClr>
                  <a:buSzPts val="1800"/>
                  <a:buFont typeface="Play"/>
                  <a:buNone/>
                </a:pPr>
                <a:endParaRPr lang="ar-LB" sz="1200" b="1" noProof="0" dirty="0">
                  <a:solidFill>
                    <a:srgbClr val="1155CC"/>
                  </a:solidFill>
                  <a:latin typeface="Arial" panose="020B0604020202020204" pitchFamily="34" charset="0"/>
                  <a:ea typeface="Calibri"/>
                  <a:cs typeface="Arial" panose="020B0604020202020204" pitchFamily="34" charset="0"/>
                  <a:sym typeface="Calibri"/>
                </a:endParaRPr>
              </a:p>
            </p:txBody>
          </p:sp>
          <p:sp>
            <p:nvSpPr>
              <p:cNvPr id="143" name="Google Shape;242;g34b1dca1029_0_208">
                <a:extLst>
                  <a:ext uri="{FF2B5EF4-FFF2-40B4-BE49-F238E27FC236}">
                    <a16:creationId xmlns:a16="http://schemas.microsoft.com/office/drawing/2014/main" id="{E331B448-9CB6-7B61-B879-E09A105EBF6D}"/>
                  </a:ext>
                </a:extLst>
              </p:cNvPr>
              <p:cNvSpPr/>
              <p:nvPr/>
            </p:nvSpPr>
            <p:spPr>
              <a:xfrm>
                <a:off x="4597952" y="5007053"/>
                <a:ext cx="2119578" cy="2028496"/>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lnSpc>
                    <a:spcPct val="85000"/>
                  </a:lnSpc>
                  <a:buClr>
                    <a:schemeClr val="accent2"/>
                  </a:buClr>
                  <a:buSzPts val="1800"/>
                </a:pPr>
                <a:endParaRPr lang="ar-LB" sz="1200" b="1" u="sng" noProof="0" dirty="0">
                  <a:solidFill>
                    <a:srgbClr val="1155CC"/>
                  </a:solidFill>
                  <a:latin typeface="Arial" panose="020B0604020202020204" pitchFamily="34" charset="0"/>
                  <a:ea typeface="Calibri"/>
                  <a:cs typeface="Arial" panose="020B0604020202020204" pitchFamily="34" charset="0"/>
                  <a:sym typeface="Calibri"/>
                </a:endParaRPr>
              </a:p>
              <a:p>
                <a:pPr algn="r" rtl="1">
                  <a:lnSpc>
                    <a:spcPct val="85000"/>
                  </a:lnSpc>
                </a:pPr>
                <a:r>
                  <a:rPr lang="ar-LB" sz="1200" b="1" u="sng" noProof="0" dirty="0">
                    <a:solidFill>
                      <a:srgbClr val="1155CC"/>
                    </a:solidFill>
                    <a:latin typeface="Arial" panose="020B0604020202020204" pitchFamily="34" charset="0"/>
                    <a:ea typeface="Calibri"/>
                    <a:cs typeface="Arial" panose="020B0604020202020204" pitchFamily="34" charset="0"/>
                    <a:sym typeface="Calibri"/>
                  </a:rPr>
                  <a:t>الخيار ٣</a:t>
                </a:r>
                <a:endParaRPr lang="ar-LB" b="1" u="sng" noProof="0" dirty="0">
                  <a:latin typeface="Arial" panose="020B0604020202020204" pitchFamily="34" charset="0"/>
                  <a:cs typeface="Arial" panose="020B0604020202020204" pitchFamily="34" charset="0"/>
                </a:endParaRPr>
              </a:p>
              <a:p>
                <a:pPr algn="r" rtl="1">
                  <a:lnSpc>
                    <a:spcPct val="85000"/>
                  </a:lnSpc>
                  <a:buClr>
                    <a:schemeClr val="accent2"/>
                  </a:buClr>
                  <a:buSzPts val="1800"/>
                </a:pPr>
                <a:endParaRPr lang="ar-LB" sz="1200" b="1" u="sng" noProof="0" dirty="0">
                  <a:solidFill>
                    <a:srgbClr val="1155CC"/>
                  </a:solidFill>
                  <a:latin typeface="Arial" panose="020B0604020202020204" pitchFamily="34" charset="0"/>
                  <a:ea typeface="Calibri"/>
                  <a:cs typeface="Arial" panose="020B0604020202020204" pitchFamily="34" charset="0"/>
                  <a:sym typeface="Calibri"/>
                </a:endParaRPr>
              </a:p>
              <a:p>
                <a:pPr algn="r" rtl="1">
                  <a:lnSpc>
                    <a:spcPct val="85000"/>
                  </a:lnSpc>
                </a:pPr>
                <a:r>
                  <a:rPr lang="ar-LB" sz="1200" b="1" noProof="0" dirty="0">
                    <a:solidFill>
                      <a:schemeClr val="tx1"/>
                    </a:solidFill>
                    <a:latin typeface="Arial" panose="020B0604020202020204" pitchFamily="34" charset="0"/>
                    <a:ea typeface="Calibri"/>
                    <a:cs typeface="Arial" panose="020B0604020202020204" pitchFamily="34" charset="0"/>
                    <a:sym typeface="Calibri"/>
                  </a:rPr>
                  <a:t>يمكن استخدام علب الصفيح المستعملة </a:t>
                </a:r>
                <a:r>
                  <a:rPr lang="ar-LB" sz="1200" noProof="0" dirty="0">
                    <a:solidFill>
                      <a:schemeClr val="tx1"/>
                    </a:solidFill>
                    <a:latin typeface="Arial" panose="020B0604020202020204" pitchFamily="34" charset="0"/>
                    <a:ea typeface="Calibri"/>
                    <a:cs typeface="Arial" panose="020B0604020202020204" pitchFamily="34" charset="0"/>
                    <a:sym typeface="Calibri"/>
                  </a:rPr>
                  <a:t>لعمل وصلات قوية عند عدم توفّر ألواح OSB أو الخشب الرقائقي</a:t>
                </a:r>
                <a:endParaRPr lang="ar-LB" noProof="0" dirty="0">
                  <a:solidFill>
                    <a:schemeClr val="tx1"/>
                  </a:solidFill>
                  <a:latin typeface="Arial" panose="020B0604020202020204" pitchFamily="34" charset="0"/>
                  <a:cs typeface="Arial" panose="020B0604020202020204" pitchFamily="34" charset="0"/>
                </a:endParaRPr>
              </a:p>
              <a:p>
                <a:pPr algn="r" rtl="1">
                  <a:lnSpc>
                    <a:spcPct val="85000"/>
                  </a:lnSpc>
                  <a:buClr>
                    <a:schemeClr val="accent2"/>
                  </a:buClr>
                  <a:buSzPts val="1800"/>
                </a:pPr>
                <a:endParaRPr lang="ar-LB" sz="1200" noProof="0" dirty="0">
                  <a:solidFill>
                    <a:schemeClr val="tx1"/>
                  </a:solidFill>
                  <a:latin typeface="Arial" panose="020B0604020202020204" pitchFamily="34" charset="0"/>
                  <a:ea typeface="Calibri"/>
                  <a:cs typeface="Arial" panose="020B0604020202020204" pitchFamily="34" charset="0"/>
                  <a:sym typeface="Calibri"/>
                </a:endParaRPr>
              </a:p>
              <a:p>
                <a:pPr algn="r" rtl="1">
                  <a:lnSpc>
                    <a:spcPct val="85000"/>
                  </a:lnSpc>
                  <a:buClr>
                    <a:schemeClr val="accent2"/>
                  </a:buClr>
                  <a:buSzPts val="1800"/>
                </a:pPr>
                <a:endParaRPr lang="ar-LB" sz="1200" noProof="0" dirty="0">
                  <a:solidFill>
                    <a:schemeClr val="tx1"/>
                  </a:solidFill>
                  <a:latin typeface="Arial" panose="020B0604020202020204" pitchFamily="34" charset="0"/>
                  <a:ea typeface="Calibri"/>
                  <a:cs typeface="Arial" panose="020B0604020202020204" pitchFamily="34" charset="0"/>
                  <a:sym typeface="Calibri"/>
                </a:endParaRPr>
              </a:p>
              <a:p>
                <a:pPr algn="r" rtl="1">
                  <a:lnSpc>
                    <a:spcPct val="85000"/>
                  </a:lnSpc>
                  <a:buClr>
                    <a:schemeClr val="accent2"/>
                  </a:buClr>
                  <a:buSzPts val="1800"/>
                </a:pPr>
                <a:endParaRPr lang="ar-LB" sz="1200" noProof="0" dirty="0">
                  <a:solidFill>
                    <a:schemeClr val="tx1"/>
                  </a:solidFill>
                  <a:latin typeface="Arial" panose="020B0604020202020204" pitchFamily="34" charset="0"/>
                  <a:ea typeface="Calibri"/>
                  <a:cs typeface="Arial" panose="020B0604020202020204" pitchFamily="34" charset="0"/>
                  <a:sym typeface="Calibri"/>
                </a:endParaRPr>
              </a:p>
              <a:p>
                <a:pPr algn="r" rtl="1">
                  <a:lnSpc>
                    <a:spcPct val="85000"/>
                  </a:lnSpc>
                  <a:buClr>
                    <a:schemeClr val="accent2"/>
                  </a:buClr>
                  <a:buSzPts val="1800"/>
                </a:pPr>
                <a:endParaRPr lang="ar-LB" sz="1200" noProof="0" dirty="0">
                  <a:solidFill>
                    <a:srgbClr val="1155CC"/>
                  </a:solidFill>
                  <a:latin typeface="Arial" panose="020B0604020202020204" pitchFamily="34" charset="0"/>
                  <a:ea typeface="Calibri"/>
                  <a:cs typeface="Arial" panose="020B0604020202020204" pitchFamily="34" charset="0"/>
                  <a:sym typeface="Calibri"/>
                </a:endParaRPr>
              </a:p>
              <a:p>
                <a:pPr algn="r" rtl="1">
                  <a:lnSpc>
                    <a:spcPct val="85000"/>
                  </a:lnSpc>
                  <a:buClr>
                    <a:schemeClr val="accent2"/>
                  </a:buClr>
                  <a:buSzPts val="1800"/>
                </a:pPr>
                <a:endParaRPr lang="ar-LB" sz="1200" noProof="0" dirty="0">
                  <a:solidFill>
                    <a:srgbClr val="1155CC"/>
                  </a:solidFill>
                  <a:latin typeface="Arial" panose="020B0604020202020204" pitchFamily="34" charset="0"/>
                  <a:ea typeface="Calibri"/>
                  <a:cs typeface="Arial" panose="020B0604020202020204" pitchFamily="34" charset="0"/>
                  <a:sym typeface="Calibri"/>
                </a:endParaRPr>
              </a:p>
              <a:p>
                <a:pPr algn="r" rtl="1">
                  <a:lnSpc>
                    <a:spcPct val="85000"/>
                  </a:lnSpc>
                  <a:buClr>
                    <a:schemeClr val="accent2"/>
                  </a:buClr>
                  <a:buSzPts val="1800"/>
                </a:pPr>
                <a:endParaRPr lang="ar-LB" sz="1200" noProof="0" dirty="0">
                  <a:solidFill>
                    <a:srgbClr val="1155CC"/>
                  </a:solidFill>
                  <a:latin typeface="Arial" panose="020B0604020202020204" pitchFamily="34" charset="0"/>
                  <a:ea typeface="Calibri"/>
                  <a:cs typeface="Arial" panose="020B0604020202020204" pitchFamily="34" charset="0"/>
                  <a:sym typeface="Calibri"/>
                </a:endParaRPr>
              </a:p>
              <a:p>
                <a:pPr algn="r" rtl="1">
                  <a:lnSpc>
                    <a:spcPct val="85000"/>
                  </a:lnSpc>
                  <a:buClr>
                    <a:schemeClr val="accent2"/>
                  </a:buClr>
                  <a:buSzPts val="1800"/>
                </a:pPr>
                <a:endParaRPr lang="ar-LB" sz="1200" noProof="0" dirty="0">
                  <a:solidFill>
                    <a:srgbClr val="1155CC"/>
                  </a:solidFill>
                  <a:latin typeface="Arial" panose="020B0604020202020204" pitchFamily="34" charset="0"/>
                  <a:ea typeface="Calibri"/>
                  <a:cs typeface="Arial" panose="020B0604020202020204" pitchFamily="34" charset="0"/>
                  <a:sym typeface="Calibri"/>
                </a:endParaRPr>
              </a:p>
              <a:p>
                <a:pPr algn="r" rtl="1">
                  <a:lnSpc>
                    <a:spcPct val="85000"/>
                  </a:lnSpc>
                  <a:buClr>
                    <a:schemeClr val="accent2"/>
                  </a:buClr>
                  <a:buSzPts val="1800"/>
                </a:pPr>
                <a:endParaRPr lang="ar-LB" sz="1200" noProof="0" dirty="0">
                  <a:solidFill>
                    <a:srgbClr val="1155CC"/>
                  </a:solidFill>
                  <a:latin typeface="Arial" panose="020B0604020202020204" pitchFamily="34" charset="0"/>
                  <a:ea typeface="Calibri"/>
                  <a:cs typeface="Arial" panose="020B0604020202020204" pitchFamily="34" charset="0"/>
                  <a:sym typeface="Calibri"/>
                </a:endParaRPr>
              </a:p>
            </p:txBody>
          </p:sp>
          <p:sp>
            <p:nvSpPr>
              <p:cNvPr id="138" name="Google Shape;242;g34b1dca1029_0_208">
                <a:extLst>
                  <a:ext uri="{FF2B5EF4-FFF2-40B4-BE49-F238E27FC236}">
                    <a16:creationId xmlns:a16="http://schemas.microsoft.com/office/drawing/2014/main" id="{2343080F-6880-6FFD-2847-22F944A660C3}"/>
                  </a:ext>
                </a:extLst>
              </p:cNvPr>
              <p:cNvSpPr/>
              <p:nvPr/>
            </p:nvSpPr>
            <p:spPr>
              <a:xfrm>
                <a:off x="205087" y="5004756"/>
                <a:ext cx="2119578" cy="2031044"/>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r" rtl="1"/>
                <a:endParaRPr lang="ar-LB" sz="1200" b="1" u="sng" noProof="0" dirty="0">
                  <a:solidFill>
                    <a:srgbClr val="1155CC"/>
                  </a:solidFill>
                  <a:latin typeface="Arial" panose="020B0604020202020204" pitchFamily="34" charset="0"/>
                  <a:ea typeface="Calibri"/>
                  <a:cs typeface="Arial" panose="020B0604020202020204" pitchFamily="34" charset="0"/>
                  <a:sym typeface="Calibri"/>
                </a:endParaRPr>
              </a:p>
              <a:p>
                <a:pPr algn="r" rtl="1"/>
                <a:endParaRPr lang="ar-LB" sz="1200" u="sng" noProof="0" dirty="0">
                  <a:solidFill>
                    <a:srgbClr val="1155CC"/>
                  </a:solidFill>
                  <a:latin typeface="Arial" panose="020B0604020202020204" pitchFamily="34" charset="0"/>
                  <a:ea typeface="Calibri"/>
                  <a:cs typeface="Arial" panose="020B0604020202020204" pitchFamily="34" charset="0"/>
                  <a:sym typeface="Calibri"/>
                </a:endParaRPr>
              </a:p>
              <a:p>
                <a:pPr algn="r" rtl="1"/>
                <a:r>
                  <a:rPr lang="ar-LB" sz="1200" b="1" u="sng" noProof="0" dirty="0">
                    <a:solidFill>
                      <a:srgbClr val="1155CC"/>
                    </a:solidFill>
                    <a:latin typeface="Arial" panose="020B0604020202020204" pitchFamily="34" charset="0"/>
                    <a:ea typeface="Calibri"/>
                    <a:cs typeface="Arial" panose="020B0604020202020204" pitchFamily="34" charset="0"/>
                    <a:sym typeface="Calibri"/>
                  </a:rPr>
                  <a:t>الخيار ١</a:t>
                </a:r>
                <a:endParaRPr lang="ar-LB" b="1" u="sng" noProof="0" dirty="0">
                  <a:latin typeface="Arial" panose="020B0604020202020204" pitchFamily="34" charset="0"/>
                  <a:cs typeface="Arial" panose="020B0604020202020204" pitchFamily="34" charset="0"/>
                </a:endParaRPr>
              </a:p>
              <a:p>
                <a:pPr algn="r" rtl="1"/>
                <a:endParaRPr lang="ar-LB" sz="1200" b="1" u="sng" noProof="0" dirty="0">
                  <a:solidFill>
                    <a:srgbClr val="1155CC"/>
                  </a:solidFill>
                  <a:latin typeface="Arial" panose="020B0604020202020204" pitchFamily="34" charset="0"/>
                  <a:ea typeface="Calibri"/>
                  <a:cs typeface="Arial" panose="020B0604020202020204" pitchFamily="34" charset="0"/>
                  <a:sym typeface="Calibri"/>
                </a:endParaRPr>
              </a:p>
              <a:p>
                <a:pPr algn="r" rtl="1"/>
                <a:r>
                  <a:rPr lang="ar-LB" sz="1200" b="1" noProof="0" dirty="0">
                    <a:solidFill>
                      <a:schemeClr val="tx1"/>
                    </a:solidFill>
                    <a:latin typeface="Arial" panose="020B0604020202020204" pitchFamily="34" charset="0"/>
                    <a:ea typeface="Calibri"/>
                    <a:cs typeface="Arial" panose="020B0604020202020204" pitchFamily="34" charset="0"/>
                    <a:sym typeface="Calibri"/>
                  </a:rPr>
                  <a:t>ألواح تقوية من </a:t>
                </a:r>
                <a:r>
                  <a:rPr lang="ar-LB" sz="1200" b="1" noProof="0" dirty="0" err="1">
                    <a:solidFill>
                      <a:schemeClr val="tx1"/>
                    </a:solidFill>
                    <a:latin typeface="Arial" panose="020B0604020202020204" pitchFamily="34" charset="0"/>
                    <a:ea typeface="Calibri"/>
                    <a:cs typeface="Arial" panose="020B0604020202020204" pitchFamily="34" charset="0"/>
                    <a:sym typeface="Calibri"/>
                  </a:rPr>
                  <a:t>خشبOSB</a:t>
                </a:r>
                <a:r>
                  <a:rPr lang="ar-LB" sz="1200" b="1" noProof="0" dirty="0">
                    <a:solidFill>
                      <a:schemeClr val="tx1"/>
                    </a:solidFill>
                    <a:latin typeface="Arial" panose="020B0604020202020204" pitchFamily="34" charset="0"/>
                    <a:ea typeface="Calibri"/>
                    <a:cs typeface="Arial" panose="020B0604020202020204" pitchFamily="34" charset="0"/>
                    <a:sym typeface="Calibri"/>
                  </a:rPr>
                  <a:t> </a:t>
                </a:r>
              </a:p>
              <a:p>
                <a:pPr algn="r" rtl="1"/>
                <a:r>
                  <a:rPr lang="ar-LB" sz="1200" b="1" noProof="0" dirty="0">
                    <a:solidFill>
                      <a:schemeClr val="tx1"/>
                    </a:solidFill>
                    <a:latin typeface="Arial" panose="020B0604020202020204" pitchFamily="34" charset="0"/>
                    <a:ea typeface="Calibri"/>
                    <a:cs typeface="Arial" panose="020B0604020202020204" pitchFamily="34" charset="0"/>
                    <a:sym typeface="Calibri"/>
                  </a:rPr>
                  <a:t> أو الخشب الرقائقي </a:t>
                </a:r>
                <a:r>
                  <a:rPr lang="ar-LB" sz="1200" noProof="0" dirty="0">
                    <a:solidFill>
                      <a:schemeClr val="tx1"/>
                    </a:solidFill>
                    <a:latin typeface="Arial" panose="020B0604020202020204" pitchFamily="34" charset="0"/>
                    <a:ea typeface="Calibri"/>
                    <a:cs typeface="Arial" panose="020B0604020202020204" pitchFamily="34" charset="0"/>
                    <a:sym typeface="Calibri"/>
                  </a:rPr>
                  <a:t>للحصول على وصلات أكثر متانة</a:t>
                </a:r>
                <a:endParaRPr lang="ar-LB" noProof="0" dirty="0">
                  <a:solidFill>
                    <a:schemeClr val="tx1"/>
                  </a:solidFill>
                  <a:latin typeface="Arial" panose="020B0604020202020204" pitchFamily="34" charset="0"/>
                  <a:cs typeface="Arial" panose="020B0604020202020204" pitchFamily="34" charset="0"/>
                </a:endParaRPr>
              </a:p>
              <a:p>
                <a:pPr lvl="0" algn="r" rtl="1"/>
                <a:endParaRPr lang="ar-LB" sz="1200" b="1" noProof="0" dirty="0">
                  <a:solidFill>
                    <a:schemeClr val="tx1"/>
                  </a:solidFill>
                  <a:latin typeface="Arial" panose="020B0604020202020204" pitchFamily="34" charset="0"/>
                  <a:ea typeface="Calibri"/>
                  <a:cs typeface="Arial" panose="020B0604020202020204" pitchFamily="34" charset="0"/>
                  <a:sym typeface="Calibri"/>
                </a:endParaRPr>
              </a:p>
              <a:p>
                <a:pPr marL="228600" lvl="0" indent="-228600" algn="r" rtl="1">
                  <a:buAutoNum type="arabicPeriod"/>
                </a:pPr>
                <a:endParaRPr lang="ar-LB" sz="1200" b="1" noProof="0" dirty="0">
                  <a:solidFill>
                    <a:srgbClr val="1155CC"/>
                  </a:solidFill>
                  <a:latin typeface="Arial" panose="020B0604020202020204" pitchFamily="34" charset="0"/>
                  <a:ea typeface="Calibri"/>
                  <a:cs typeface="Arial" panose="020B0604020202020204" pitchFamily="34" charset="0"/>
                  <a:sym typeface="Calibri"/>
                </a:endParaRPr>
              </a:p>
              <a:p>
                <a:pPr marL="228600" lvl="0" indent="-228600" algn="r" rtl="1">
                  <a:buAutoNum type="arabicPeriod"/>
                </a:pPr>
                <a:endParaRPr lang="ar-LB" sz="1200" b="1" noProof="0" dirty="0">
                  <a:solidFill>
                    <a:srgbClr val="1155CC"/>
                  </a:solidFill>
                  <a:latin typeface="Arial" panose="020B0604020202020204" pitchFamily="34" charset="0"/>
                  <a:ea typeface="Calibri"/>
                  <a:cs typeface="Arial" panose="020B0604020202020204" pitchFamily="34" charset="0"/>
                  <a:sym typeface="Calibri"/>
                </a:endParaRPr>
              </a:p>
              <a:p>
                <a:pPr marL="228600" lvl="0" indent="-228600" algn="r" rtl="1">
                  <a:buAutoNum type="arabicPeriod"/>
                </a:pPr>
                <a:endParaRPr lang="ar-LB" sz="1200" b="1" noProof="0" dirty="0">
                  <a:solidFill>
                    <a:srgbClr val="1155CC"/>
                  </a:solidFill>
                  <a:latin typeface="Arial" panose="020B0604020202020204" pitchFamily="34" charset="0"/>
                  <a:ea typeface="Calibri"/>
                  <a:cs typeface="Arial" panose="020B0604020202020204" pitchFamily="34" charset="0"/>
                  <a:sym typeface="Calibri"/>
                </a:endParaRPr>
              </a:p>
              <a:p>
                <a:pPr marL="0" lvl="0" indent="0" algn="r" rtl="1">
                  <a:lnSpc>
                    <a:spcPct val="85000"/>
                  </a:lnSpc>
                  <a:spcBef>
                    <a:spcPts val="0"/>
                  </a:spcBef>
                  <a:spcAft>
                    <a:spcPts val="0"/>
                  </a:spcAft>
                  <a:buClr>
                    <a:schemeClr val="accent2"/>
                  </a:buClr>
                  <a:buSzPts val="1800"/>
                  <a:buFont typeface="Play"/>
                  <a:buNone/>
                </a:pPr>
                <a:endParaRPr lang="ar-LB" sz="1200" b="1" noProof="0" dirty="0">
                  <a:solidFill>
                    <a:srgbClr val="1155CC"/>
                  </a:solidFill>
                  <a:latin typeface="Arial" panose="020B0604020202020204" pitchFamily="34" charset="0"/>
                  <a:ea typeface="Calibri"/>
                  <a:cs typeface="Arial" panose="020B0604020202020204" pitchFamily="34" charset="0"/>
                  <a:sym typeface="Calibri"/>
                </a:endParaRPr>
              </a:p>
              <a:p>
                <a:pPr marL="0" lvl="0" indent="0" algn="r" rtl="1">
                  <a:lnSpc>
                    <a:spcPct val="85000"/>
                  </a:lnSpc>
                  <a:spcBef>
                    <a:spcPts val="0"/>
                  </a:spcBef>
                  <a:spcAft>
                    <a:spcPts val="0"/>
                  </a:spcAft>
                  <a:buClr>
                    <a:schemeClr val="accent2"/>
                  </a:buClr>
                  <a:buSzPts val="1800"/>
                  <a:buFont typeface="Play"/>
                  <a:buNone/>
                </a:pPr>
                <a:endParaRPr lang="ar-LB" sz="1200" b="1" noProof="0" dirty="0">
                  <a:solidFill>
                    <a:srgbClr val="1155CC"/>
                  </a:solidFill>
                  <a:latin typeface="Arial" panose="020B0604020202020204" pitchFamily="34" charset="0"/>
                  <a:ea typeface="Calibri"/>
                  <a:cs typeface="Arial" panose="020B0604020202020204" pitchFamily="34" charset="0"/>
                  <a:sym typeface="Calibri"/>
                </a:endParaRPr>
              </a:p>
              <a:p>
                <a:pPr marL="0" lvl="0" indent="0" algn="r" rtl="1">
                  <a:lnSpc>
                    <a:spcPct val="85000"/>
                  </a:lnSpc>
                  <a:spcBef>
                    <a:spcPts val="0"/>
                  </a:spcBef>
                  <a:spcAft>
                    <a:spcPts val="0"/>
                  </a:spcAft>
                  <a:buClr>
                    <a:schemeClr val="accent2"/>
                  </a:buClr>
                  <a:buSzPts val="1800"/>
                  <a:buFont typeface="Play"/>
                  <a:buNone/>
                </a:pPr>
                <a:endParaRPr lang="ar-LB" sz="1200" b="1" noProof="0" dirty="0">
                  <a:solidFill>
                    <a:srgbClr val="1155CC"/>
                  </a:solidFill>
                  <a:latin typeface="Arial" panose="020B0604020202020204" pitchFamily="34" charset="0"/>
                  <a:ea typeface="Calibri"/>
                  <a:cs typeface="Arial" panose="020B0604020202020204" pitchFamily="34" charset="0"/>
                  <a:sym typeface="Calibri"/>
                </a:endParaRPr>
              </a:p>
              <a:p>
                <a:pPr marL="0" lvl="0" indent="0" algn="r" rtl="1">
                  <a:lnSpc>
                    <a:spcPct val="85000"/>
                  </a:lnSpc>
                  <a:spcBef>
                    <a:spcPts val="0"/>
                  </a:spcBef>
                  <a:spcAft>
                    <a:spcPts val="0"/>
                  </a:spcAft>
                  <a:buClr>
                    <a:schemeClr val="accent2"/>
                  </a:buClr>
                  <a:buSzPts val="1800"/>
                  <a:buFont typeface="Play"/>
                  <a:buNone/>
                </a:pPr>
                <a:endParaRPr lang="ar-LB" sz="1200" b="1" noProof="0" dirty="0">
                  <a:solidFill>
                    <a:srgbClr val="1155CC"/>
                  </a:solidFill>
                  <a:latin typeface="Arial" panose="020B0604020202020204" pitchFamily="34" charset="0"/>
                  <a:ea typeface="Calibri"/>
                  <a:cs typeface="Arial" panose="020B0604020202020204" pitchFamily="34" charset="0"/>
                  <a:sym typeface="Calibri"/>
                </a:endParaRPr>
              </a:p>
            </p:txBody>
          </p:sp>
          <p:cxnSp>
            <p:nvCxnSpPr>
              <p:cNvPr id="153" name="Straight Connector 152">
                <a:extLst>
                  <a:ext uri="{FF2B5EF4-FFF2-40B4-BE49-F238E27FC236}">
                    <a16:creationId xmlns:a16="http://schemas.microsoft.com/office/drawing/2014/main" id="{9DE3CC9E-41B1-E903-DEDC-6D68B1811B8D}"/>
                  </a:ext>
                </a:extLst>
              </p:cNvPr>
              <p:cNvCxnSpPr>
                <a:cxnSpLocks/>
              </p:cNvCxnSpPr>
              <p:nvPr/>
            </p:nvCxnSpPr>
            <p:spPr>
              <a:xfrm>
                <a:off x="1731686" y="8088708"/>
                <a:ext cx="3140034" cy="0"/>
              </a:xfrm>
              <a:prstGeom prst="line">
                <a:avLst/>
              </a:prstGeom>
              <a:ln w="3175">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A046E8DD-A21B-CF51-2753-4AF844CD5ECF}"/>
                  </a:ext>
                </a:extLst>
              </p:cNvPr>
              <p:cNvCxnSpPr>
                <a:cxnSpLocks/>
              </p:cNvCxnSpPr>
              <p:nvPr/>
            </p:nvCxnSpPr>
            <p:spPr>
              <a:xfrm flipH="1" flipV="1">
                <a:off x="4917440" y="8206672"/>
                <a:ext cx="726949" cy="526"/>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9B27AD8-0BEC-301E-D31B-B679FD37E21D}"/>
                  </a:ext>
                </a:extLst>
              </p:cNvPr>
              <p:cNvCxnSpPr>
                <a:cxnSpLocks/>
              </p:cNvCxnSpPr>
              <p:nvPr/>
            </p:nvCxnSpPr>
            <p:spPr>
              <a:xfrm flipH="1">
                <a:off x="843280" y="7258995"/>
                <a:ext cx="2418432" cy="869684"/>
              </a:xfrm>
              <a:prstGeom prst="line">
                <a:avLst/>
              </a:prstGeom>
              <a:ln w="3175">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grpSp>
      <p:grpSp>
        <p:nvGrpSpPr>
          <p:cNvPr id="182" name="Group 181">
            <a:extLst>
              <a:ext uri="{FF2B5EF4-FFF2-40B4-BE49-F238E27FC236}">
                <a16:creationId xmlns:a16="http://schemas.microsoft.com/office/drawing/2014/main" id="{884CA293-66D8-FAA2-61F0-D66AEE7CA825}"/>
              </a:ext>
            </a:extLst>
          </p:cNvPr>
          <p:cNvGrpSpPr/>
          <p:nvPr/>
        </p:nvGrpSpPr>
        <p:grpSpPr>
          <a:xfrm>
            <a:off x="4467907" y="3467912"/>
            <a:ext cx="592406" cy="1192810"/>
            <a:chOff x="-2650577" y="4150572"/>
            <a:chExt cx="592406" cy="1192810"/>
          </a:xfrm>
        </p:grpSpPr>
        <p:sp>
          <p:nvSpPr>
            <p:cNvPr id="165" name="Rectangle 164">
              <a:extLst>
                <a:ext uri="{FF2B5EF4-FFF2-40B4-BE49-F238E27FC236}">
                  <a16:creationId xmlns:a16="http://schemas.microsoft.com/office/drawing/2014/main" id="{2982954C-1ABD-931B-AFEB-E30F5D158CFB}"/>
                </a:ext>
              </a:extLst>
            </p:cNvPr>
            <p:cNvSpPr/>
            <p:nvPr/>
          </p:nvSpPr>
          <p:spPr>
            <a:xfrm rot="21480000">
              <a:off x="-2633483" y="4154662"/>
              <a:ext cx="18288" cy="118872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66" name="Rectangle 165">
              <a:extLst>
                <a:ext uri="{FF2B5EF4-FFF2-40B4-BE49-F238E27FC236}">
                  <a16:creationId xmlns:a16="http://schemas.microsoft.com/office/drawing/2014/main" id="{F8B8A911-B531-68C9-28C6-C7988E22757C}"/>
                </a:ext>
              </a:extLst>
            </p:cNvPr>
            <p:cNvSpPr>
              <a:spLocks/>
            </p:cNvSpPr>
            <p:nvPr/>
          </p:nvSpPr>
          <p:spPr>
            <a:xfrm rot="21540000">
              <a:off x="-2088489" y="4150572"/>
              <a:ext cx="18288" cy="118872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67" name="Rectangle 166">
              <a:extLst>
                <a:ext uri="{FF2B5EF4-FFF2-40B4-BE49-F238E27FC236}">
                  <a16:creationId xmlns:a16="http://schemas.microsoft.com/office/drawing/2014/main" id="{3D4D2259-AC53-B6E1-744F-53CE7F0DEC15}"/>
                </a:ext>
              </a:extLst>
            </p:cNvPr>
            <p:cNvSpPr/>
            <p:nvPr/>
          </p:nvSpPr>
          <p:spPr>
            <a:xfrm rot="5400000">
              <a:off x="-2341635" y="5055787"/>
              <a:ext cx="18288" cy="54864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68" name="Rectangle 167">
              <a:extLst>
                <a:ext uri="{FF2B5EF4-FFF2-40B4-BE49-F238E27FC236}">
                  <a16:creationId xmlns:a16="http://schemas.microsoft.com/office/drawing/2014/main" id="{C15E3CCF-2877-FF9A-95CF-14C0ABC8CC9C}"/>
                </a:ext>
              </a:extLst>
            </p:cNvPr>
            <p:cNvSpPr/>
            <p:nvPr/>
          </p:nvSpPr>
          <p:spPr>
            <a:xfrm rot="5400000">
              <a:off x="-2355248" y="4524491"/>
              <a:ext cx="18288" cy="54864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69" name="Rectangle 168">
              <a:extLst>
                <a:ext uri="{FF2B5EF4-FFF2-40B4-BE49-F238E27FC236}">
                  <a16:creationId xmlns:a16="http://schemas.microsoft.com/office/drawing/2014/main" id="{413FE0C9-7D81-3138-4299-112F2A3473E5}"/>
                </a:ext>
              </a:extLst>
            </p:cNvPr>
            <p:cNvSpPr/>
            <p:nvPr/>
          </p:nvSpPr>
          <p:spPr>
            <a:xfrm rot="5400000">
              <a:off x="-2371685" y="3873274"/>
              <a:ext cx="18288" cy="576072"/>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74" name="Rectangle 173">
              <a:extLst>
                <a:ext uri="{FF2B5EF4-FFF2-40B4-BE49-F238E27FC236}">
                  <a16:creationId xmlns:a16="http://schemas.microsoft.com/office/drawing/2014/main" id="{6250D091-B527-5EE3-0D4A-5F8C776BB931}"/>
                </a:ext>
              </a:extLst>
            </p:cNvPr>
            <p:cNvSpPr/>
            <p:nvPr/>
          </p:nvSpPr>
          <p:spPr>
            <a:xfrm>
              <a:off x="-2594457" y="4170455"/>
              <a:ext cx="492378" cy="615124"/>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75" name="Rectangle 174">
              <a:extLst>
                <a:ext uri="{FF2B5EF4-FFF2-40B4-BE49-F238E27FC236}">
                  <a16:creationId xmlns:a16="http://schemas.microsoft.com/office/drawing/2014/main" id="{C7355AE6-2B47-A9DE-8EA0-04ACC6F3AB4A}"/>
                </a:ext>
              </a:extLst>
            </p:cNvPr>
            <p:cNvSpPr/>
            <p:nvPr/>
          </p:nvSpPr>
          <p:spPr>
            <a:xfrm>
              <a:off x="-2594458" y="4812524"/>
              <a:ext cx="504521" cy="507379"/>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grpSp>
      <p:sp>
        <p:nvSpPr>
          <p:cNvPr id="176" name="Rectangle 175">
            <a:extLst>
              <a:ext uri="{FF2B5EF4-FFF2-40B4-BE49-F238E27FC236}">
                <a16:creationId xmlns:a16="http://schemas.microsoft.com/office/drawing/2014/main" id="{E436D22C-5FCE-CEA6-D5EF-9E0AC6660BFA}"/>
              </a:ext>
            </a:extLst>
          </p:cNvPr>
          <p:cNvSpPr/>
          <p:nvPr/>
        </p:nvSpPr>
        <p:spPr>
          <a:xfrm>
            <a:off x="5894498" y="3086458"/>
            <a:ext cx="88171" cy="450454"/>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80" name="Rectangle 179">
            <a:extLst>
              <a:ext uri="{FF2B5EF4-FFF2-40B4-BE49-F238E27FC236}">
                <a16:creationId xmlns:a16="http://schemas.microsoft.com/office/drawing/2014/main" id="{755D9AAC-044A-FE39-1757-4E79F5211635}"/>
              </a:ext>
            </a:extLst>
          </p:cNvPr>
          <p:cNvSpPr/>
          <p:nvPr/>
        </p:nvSpPr>
        <p:spPr>
          <a:xfrm flipV="1">
            <a:off x="5599738" y="3569887"/>
            <a:ext cx="192431" cy="66532"/>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83" name="Rectangle 182">
            <a:extLst>
              <a:ext uri="{FF2B5EF4-FFF2-40B4-BE49-F238E27FC236}">
                <a16:creationId xmlns:a16="http://schemas.microsoft.com/office/drawing/2014/main" id="{E6FC6845-8A30-6233-CB35-35513260F9DF}"/>
              </a:ext>
            </a:extLst>
          </p:cNvPr>
          <p:cNvSpPr/>
          <p:nvPr/>
        </p:nvSpPr>
        <p:spPr>
          <a:xfrm rot="21424740">
            <a:off x="4494985" y="3489122"/>
            <a:ext cx="151715" cy="606573"/>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0EFBEF8-F12C-3AD3-491B-979C22CAC0B4}"/>
              </a:ext>
            </a:extLst>
          </p:cNvPr>
          <p:cNvGrpSpPr/>
          <p:nvPr/>
        </p:nvGrpSpPr>
        <p:grpSpPr>
          <a:xfrm rot="21184728">
            <a:off x="5615435" y="2881648"/>
            <a:ext cx="841107" cy="869184"/>
            <a:chOff x="3610579" y="4783851"/>
            <a:chExt cx="841107" cy="869184"/>
          </a:xfrm>
        </p:grpSpPr>
        <p:sp>
          <p:nvSpPr>
            <p:cNvPr id="5" name="Rectangle 4">
              <a:extLst>
                <a:ext uri="{FF2B5EF4-FFF2-40B4-BE49-F238E27FC236}">
                  <a16:creationId xmlns:a16="http://schemas.microsoft.com/office/drawing/2014/main" id="{F5D40D15-35CD-D821-3552-D31132B9AE1E}"/>
                </a:ext>
              </a:extLst>
            </p:cNvPr>
            <p:cNvSpPr/>
            <p:nvPr/>
          </p:nvSpPr>
          <p:spPr>
            <a:xfrm>
              <a:off x="3610579" y="5288034"/>
              <a:ext cx="178883" cy="106256"/>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24887FA-286A-C65E-E7E2-A5AAE2817E05}"/>
                </a:ext>
              </a:extLst>
            </p:cNvPr>
            <p:cNvSpPr/>
            <p:nvPr/>
          </p:nvSpPr>
          <p:spPr>
            <a:xfrm rot="20492357" flipV="1">
              <a:off x="3615789" y="5357078"/>
              <a:ext cx="192431" cy="66532"/>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C30D4E1-960A-F9AF-4635-A88428582AB3}"/>
                </a:ext>
              </a:extLst>
            </p:cNvPr>
            <p:cNvSpPr/>
            <p:nvPr/>
          </p:nvSpPr>
          <p:spPr>
            <a:xfrm rot="4517200">
              <a:off x="3837638" y="4676344"/>
              <a:ext cx="27432" cy="45720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DB0DCA5-B617-29AB-F5F6-561E5F39AAC7}"/>
                </a:ext>
              </a:extLst>
            </p:cNvPr>
            <p:cNvSpPr/>
            <p:nvPr/>
          </p:nvSpPr>
          <p:spPr>
            <a:xfrm rot="20672809">
              <a:off x="3796671" y="4899877"/>
              <a:ext cx="297131" cy="207490"/>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084BC2C-2495-1B28-B07A-206930C79634}"/>
                </a:ext>
              </a:extLst>
            </p:cNvPr>
            <p:cNvSpPr/>
            <p:nvPr/>
          </p:nvSpPr>
          <p:spPr>
            <a:xfrm rot="20672809">
              <a:off x="3785353" y="4931464"/>
              <a:ext cx="316268" cy="207490"/>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BFAD8F9-0831-BC60-2180-D62E29B838D8}"/>
                </a:ext>
              </a:extLst>
            </p:cNvPr>
            <p:cNvSpPr/>
            <p:nvPr/>
          </p:nvSpPr>
          <p:spPr>
            <a:xfrm rot="3335622">
              <a:off x="3744708" y="4976648"/>
              <a:ext cx="238075" cy="207490"/>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C817779-E16C-9357-CD61-944FA773E9D1}"/>
                </a:ext>
              </a:extLst>
            </p:cNvPr>
            <p:cNvSpPr/>
            <p:nvPr/>
          </p:nvSpPr>
          <p:spPr>
            <a:xfrm rot="19316677">
              <a:off x="4209979" y="5096980"/>
              <a:ext cx="45719" cy="125662"/>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5FB433F-4240-8975-60D9-D6175BCF3181}"/>
                </a:ext>
              </a:extLst>
            </p:cNvPr>
            <p:cNvSpPr/>
            <p:nvPr/>
          </p:nvSpPr>
          <p:spPr>
            <a:xfrm rot="20229541">
              <a:off x="4151529" y="5130752"/>
              <a:ext cx="71428" cy="107864"/>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EDCA14B-D3A5-3102-9AA1-43B2F388444C}"/>
                </a:ext>
              </a:extLst>
            </p:cNvPr>
            <p:cNvSpPr/>
            <p:nvPr/>
          </p:nvSpPr>
          <p:spPr>
            <a:xfrm rot="20647541">
              <a:off x="3736462" y="4943655"/>
              <a:ext cx="71428" cy="107864"/>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4EBC930-C8AD-AE6E-22B4-2AC3A8F5DCE8}"/>
                </a:ext>
              </a:extLst>
            </p:cNvPr>
            <p:cNvSpPr/>
            <p:nvPr/>
          </p:nvSpPr>
          <p:spPr>
            <a:xfrm rot="20647541">
              <a:off x="3677226" y="4959429"/>
              <a:ext cx="71428" cy="107864"/>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27127F4E-B4B2-9A5F-1056-C480C36902F6}"/>
                </a:ext>
              </a:extLst>
            </p:cNvPr>
            <p:cNvSpPr/>
            <p:nvPr/>
          </p:nvSpPr>
          <p:spPr>
            <a:xfrm rot="13977442">
              <a:off x="4176054" y="5213325"/>
              <a:ext cx="177978" cy="125662"/>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DD008E9-9236-286A-2CAC-615AA149348F}"/>
                </a:ext>
              </a:extLst>
            </p:cNvPr>
            <p:cNvSpPr/>
            <p:nvPr/>
          </p:nvSpPr>
          <p:spPr>
            <a:xfrm rot="19752401">
              <a:off x="4055460" y="4874708"/>
              <a:ext cx="45719" cy="125662"/>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pic>
          <p:nvPicPr>
            <p:cNvPr id="20" name="Picture 4" descr="Stick with Long Branch on It 48340257 PNG">
              <a:extLst>
                <a:ext uri="{FF2B5EF4-FFF2-40B4-BE49-F238E27FC236}">
                  <a16:creationId xmlns:a16="http://schemas.microsoft.com/office/drawing/2014/main" id="{BB6CB40F-46E5-0907-7DA3-15E2A699E34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897381">
              <a:off x="3699819" y="5381442"/>
              <a:ext cx="271593" cy="27159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43FDA339-7E64-E785-F246-200ECF4327EF}"/>
                </a:ext>
              </a:extLst>
            </p:cNvPr>
            <p:cNvSpPr>
              <a:spLocks/>
            </p:cNvSpPr>
            <p:nvPr/>
          </p:nvSpPr>
          <p:spPr>
            <a:xfrm rot="19500498">
              <a:off x="3812905" y="4885754"/>
              <a:ext cx="27432" cy="68580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32C07D-9784-0BA7-FF85-EACE785C1124}"/>
                </a:ext>
              </a:extLst>
            </p:cNvPr>
            <p:cNvSpPr/>
            <p:nvPr/>
          </p:nvSpPr>
          <p:spPr>
            <a:xfrm rot="19567079">
              <a:off x="3900544" y="5087882"/>
              <a:ext cx="297131" cy="336770"/>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E52BE60-F570-3CC7-0BFF-67142169D214}"/>
                </a:ext>
              </a:extLst>
            </p:cNvPr>
            <p:cNvSpPr/>
            <p:nvPr/>
          </p:nvSpPr>
          <p:spPr>
            <a:xfrm rot="19457889">
              <a:off x="3816984" y="5012819"/>
              <a:ext cx="377974" cy="227045"/>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1D3E5C5-857A-7446-5616-D916BAAF87E2}"/>
                </a:ext>
              </a:extLst>
            </p:cNvPr>
            <p:cNvSpPr/>
            <p:nvPr/>
          </p:nvSpPr>
          <p:spPr>
            <a:xfrm rot="4260000">
              <a:off x="4209370" y="5199457"/>
              <a:ext cx="27432" cy="45720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E6842A6-E372-7B9B-7B3D-12F4E03755A9}"/>
                </a:ext>
              </a:extLst>
            </p:cNvPr>
            <p:cNvSpPr>
              <a:spLocks/>
            </p:cNvSpPr>
            <p:nvPr/>
          </p:nvSpPr>
          <p:spPr>
            <a:xfrm rot="19500498">
              <a:off x="4230478" y="4783851"/>
              <a:ext cx="27432" cy="64008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grpSp>
      <p:sp>
        <p:nvSpPr>
          <p:cNvPr id="25" name="Rectangle 24">
            <a:extLst>
              <a:ext uri="{FF2B5EF4-FFF2-40B4-BE49-F238E27FC236}">
                <a16:creationId xmlns:a16="http://schemas.microsoft.com/office/drawing/2014/main" id="{EB489249-1CB7-6A28-FC0B-5DFFCBBD2892}"/>
              </a:ext>
            </a:extLst>
          </p:cNvPr>
          <p:cNvSpPr/>
          <p:nvPr/>
        </p:nvSpPr>
        <p:spPr>
          <a:xfrm rot="9265708">
            <a:off x="6011841" y="3377227"/>
            <a:ext cx="357776" cy="125662"/>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4DBF1977-9C4D-EA3C-FD04-044690F7F8A3}"/>
              </a:ext>
            </a:extLst>
          </p:cNvPr>
          <p:cNvSpPr/>
          <p:nvPr/>
        </p:nvSpPr>
        <p:spPr>
          <a:xfrm rot="14429711">
            <a:off x="6311434" y="3348775"/>
            <a:ext cx="45719" cy="125662"/>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dirty="0">
              <a:latin typeface="Arial" panose="020B0604020202020204" pitchFamily="34" charset="0"/>
              <a:cs typeface="Arial" panose="020B0604020202020204" pitchFamily="34" charset="0"/>
            </a:endParaRPr>
          </a:p>
        </p:txBody>
      </p:sp>
      <p:sp>
        <p:nvSpPr>
          <p:cNvPr id="29" name="Google Shape;368;p16">
            <a:extLst>
              <a:ext uri="{FF2B5EF4-FFF2-40B4-BE49-F238E27FC236}">
                <a16:creationId xmlns:a16="http://schemas.microsoft.com/office/drawing/2014/main" id="{762417DE-7567-4D1B-1887-2B9D074E32FF}"/>
              </a:ext>
            </a:extLst>
          </p:cNvPr>
          <p:cNvSpPr txBox="1">
            <a:spLocks/>
          </p:cNvSpPr>
          <p:nvPr/>
        </p:nvSpPr>
        <p:spPr>
          <a:xfrm>
            <a:off x="28408" y="9379087"/>
            <a:ext cx="844496" cy="516277"/>
          </a:xfrm>
          <a:prstGeom prst="rect">
            <a:avLst/>
          </a:prstGeom>
        </p:spPr>
        <p:txBody>
          <a:bodyPr spcFirstLastPara="1" vert="horz" wrap="square" lIns="90786" tIns="45382" rIns="90786" bIns="45382" rtlCol="0" anchor="ctr" anchorCtr="0">
            <a:normAutofit/>
          </a:bodyPr>
          <a:lstStyle>
            <a:defPPr>
              <a:defRPr lang="en-GB"/>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LB" noProof="0" dirty="0">
                <a:latin typeface="Calibri" panose="020F0502020204030204" pitchFamily="34" charset="0"/>
                <a:ea typeface="Calibri" panose="020F0502020204030204" pitchFamily="34" charset="0"/>
              </a:rPr>
              <a:t>- صفحة ٨ -</a:t>
            </a:r>
          </a:p>
        </p:txBody>
      </p:sp>
    </p:spTree>
    <p:extLst>
      <p:ext uri="{BB962C8B-B14F-4D97-AF65-F5344CB8AC3E}">
        <p14:creationId xmlns:p14="http://schemas.microsoft.com/office/powerpoint/2010/main" val="928310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38" name="Google Shape;242;g34b1dca1029_0_208">
            <a:extLst>
              <a:ext uri="{FF2B5EF4-FFF2-40B4-BE49-F238E27FC236}">
                <a16:creationId xmlns:a16="http://schemas.microsoft.com/office/drawing/2014/main" id="{FCB2CA75-55E0-660A-CCC9-F94D388B7730}"/>
              </a:ext>
            </a:extLst>
          </p:cNvPr>
          <p:cNvSpPr/>
          <p:nvPr/>
        </p:nvSpPr>
        <p:spPr>
          <a:xfrm>
            <a:off x="186617" y="4784874"/>
            <a:ext cx="3141152" cy="2038002"/>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85000"/>
              </a:lnSpc>
              <a:spcBef>
                <a:spcPts val="0"/>
              </a:spcBef>
              <a:spcAft>
                <a:spcPts val="0"/>
              </a:spcAft>
              <a:buClr>
                <a:schemeClr val="accent2"/>
              </a:buClr>
              <a:buSzPts val="1800"/>
              <a:buFont typeface="Play"/>
              <a:buNone/>
            </a:pPr>
            <a:endParaRPr sz="1200" b="1">
              <a:solidFill>
                <a:srgbClr val="1155CC"/>
              </a:solidFill>
              <a:latin typeface="Calibri"/>
              <a:ea typeface="Calibri"/>
              <a:cs typeface="+mn-cs"/>
              <a:sym typeface="Calibri"/>
            </a:endParaRPr>
          </a:p>
        </p:txBody>
      </p:sp>
      <p:grpSp>
        <p:nvGrpSpPr>
          <p:cNvPr id="321" name="Group 320">
            <a:extLst>
              <a:ext uri="{FF2B5EF4-FFF2-40B4-BE49-F238E27FC236}">
                <a16:creationId xmlns:a16="http://schemas.microsoft.com/office/drawing/2014/main" id="{A1DE9FA4-B3C1-25AA-C132-926F717BD4F2}"/>
              </a:ext>
            </a:extLst>
          </p:cNvPr>
          <p:cNvGrpSpPr/>
          <p:nvPr/>
        </p:nvGrpSpPr>
        <p:grpSpPr>
          <a:xfrm flipH="1">
            <a:off x="-26813" y="4930677"/>
            <a:ext cx="3154011" cy="2025872"/>
            <a:chOff x="353892" y="4930677"/>
            <a:chExt cx="3154011" cy="2025872"/>
          </a:xfrm>
        </p:grpSpPr>
        <p:grpSp>
          <p:nvGrpSpPr>
            <p:cNvPr id="322" name="Google Shape;295;p15">
              <a:extLst>
                <a:ext uri="{FF2B5EF4-FFF2-40B4-BE49-F238E27FC236}">
                  <a16:creationId xmlns:a16="http://schemas.microsoft.com/office/drawing/2014/main" id="{A52E7878-C47C-8506-8FC6-A65C4F0494F9}"/>
                </a:ext>
              </a:extLst>
            </p:cNvPr>
            <p:cNvGrpSpPr/>
            <p:nvPr/>
          </p:nvGrpSpPr>
          <p:grpSpPr>
            <a:xfrm>
              <a:off x="597122" y="5324891"/>
              <a:ext cx="2910781" cy="1218510"/>
              <a:chOff x="-560230" y="3901178"/>
              <a:chExt cx="2910555" cy="1244490"/>
            </a:xfrm>
          </p:grpSpPr>
          <p:sp>
            <p:nvSpPr>
              <p:cNvPr id="335" name="Google Shape;296;p15">
                <a:extLst>
                  <a:ext uri="{FF2B5EF4-FFF2-40B4-BE49-F238E27FC236}">
                    <a16:creationId xmlns:a16="http://schemas.microsoft.com/office/drawing/2014/main" id="{707732CC-F3B3-BD27-CE54-694A13845F40}"/>
                  </a:ext>
                </a:extLst>
              </p:cNvPr>
              <p:cNvSpPr txBox="1"/>
              <p:nvPr/>
            </p:nvSpPr>
            <p:spPr>
              <a:xfrm>
                <a:off x="1439702" y="3901178"/>
                <a:ext cx="834626" cy="470811"/>
              </a:xfrm>
              <a:prstGeom prst="rect">
                <a:avLst/>
              </a:prstGeom>
              <a:noFill/>
              <a:ln>
                <a:noFill/>
              </a:ln>
            </p:spPr>
            <p:txBody>
              <a:bodyPr spcFirstLastPara="1" wrap="square" lIns="90786" tIns="45382" rIns="90786" bIns="45382" anchor="t" anchorCtr="0">
                <a:spAutoFit/>
              </a:bodyPr>
              <a:lstStyle/>
              <a:p>
                <a:pPr algn="r" rtl="1"/>
                <a:r>
                  <a:rPr lang="en-GB" sz="1200" b="1" dirty="0" err="1">
                    <a:solidFill>
                      <a:schemeClr val="dk2"/>
                    </a:solidFill>
                    <a:latin typeface="Arial" panose="020B0604020202020204" pitchFamily="34" charset="0"/>
                    <a:ea typeface="+mn-lt"/>
                    <a:sym typeface="Calibri"/>
                  </a:rPr>
                  <a:t>لوح</a:t>
                </a:r>
                <a:r>
                  <a:rPr lang="en-GB" sz="1200" b="1" dirty="0">
                    <a:solidFill>
                      <a:schemeClr val="dk2"/>
                    </a:solidFill>
                    <a:latin typeface="Arial" panose="020B0604020202020204" pitchFamily="34" charset="0"/>
                    <a:ea typeface="+mn-lt"/>
                    <a:sym typeface="Calibri"/>
                  </a:rPr>
                  <a:t> </a:t>
                </a:r>
                <a:r>
                  <a:rPr lang="en-GB" sz="1200" b="1" dirty="0" err="1">
                    <a:solidFill>
                      <a:schemeClr val="dk2"/>
                    </a:solidFill>
                    <a:latin typeface="Arial" panose="020B0604020202020204" pitchFamily="34" charset="0"/>
                    <a:ea typeface="+mn-lt"/>
                    <a:sym typeface="Calibri"/>
                  </a:rPr>
                  <a:t>تغطية</a:t>
                </a:r>
                <a:r>
                  <a:rPr lang="en-GB" sz="1200" b="1" dirty="0">
                    <a:solidFill>
                      <a:schemeClr val="dk2"/>
                    </a:solidFill>
                    <a:latin typeface="Arial" panose="020B0604020202020204" pitchFamily="34" charset="0"/>
                    <a:ea typeface="+mn-lt"/>
                    <a:sym typeface="Calibri"/>
                  </a:rPr>
                  <a:t> </a:t>
                </a:r>
                <a:r>
                  <a:rPr lang="ar-LB" sz="1200" b="1" dirty="0">
                    <a:latin typeface="Arial" panose="020B0604020202020204" pitchFamily="34" charset="0"/>
                    <a:sym typeface="Calibri"/>
                  </a:rPr>
                  <a:t>السقف</a:t>
                </a:r>
                <a:endParaRPr lang="ar-LB" sz="1200" b="1" dirty="0">
                  <a:solidFill>
                    <a:schemeClr val="dk2"/>
                  </a:solidFill>
                  <a:latin typeface="Calibri"/>
                  <a:ea typeface="Calibri"/>
                  <a:sym typeface="Calibri"/>
                </a:endParaRPr>
              </a:p>
            </p:txBody>
          </p:sp>
          <p:sp>
            <p:nvSpPr>
              <p:cNvPr id="336" name="Google Shape;298;p15">
                <a:extLst>
                  <a:ext uri="{FF2B5EF4-FFF2-40B4-BE49-F238E27FC236}">
                    <a16:creationId xmlns:a16="http://schemas.microsoft.com/office/drawing/2014/main" id="{3895A0F4-ABD7-2A5B-96C4-DB3A6826DE76}"/>
                  </a:ext>
                </a:extLst>
              </p:cNvPr>
              <p:cNvSpPr txBox="1"/>
              <p:nvPr/>
            </p:nvSpPr>
            <p:spPr>
              <a:xfrm>
                <a:off x="1197273" y="4857437"/>
                <a:ext cx="1153052" cy="282208"/>
              </a:xfrm>
              <a:prstGeom prst="rect">
                <a:avLst/>
              </a:prstGeom>
              <a:noFill/>
              <a:ln>
                <a:noFill/>
              </a:ln>
            </p:spPr>
            <p:txBody>
              <a:bodyPr spcFirstLastPara="1" wrap="square" lIns="90786" tIns="45382" rIns="90786" bIns="45382" anchor="t" anchorCtr="0">
                <a:spAutoFit/>
              </a:bodyPr>
              <a:lstStyle/>
              <a:p>
                <a:pPr algn="r" rtl="1"/>
                <a:r>
                  <a:rPr lang="en-GB" sz="1200" b="1" dirty="0" err="1">
                    <a:solidFill>
                      <a:schemeClr val="dk2"/>
                    </a:solidFill>
                    <a:latin typeface="Arial" panose="020B0604020202020204" pitchFamily="34" charset="0"/>
                    <a:ea typeface="+mn-lt"/>
                    <a:sym typeface="Calibri"/>
                  </a:rPr>
                  <a:t>لوح</a:t>
                </a:r>
                <a:r>
                  <a:rPr lang="en-GB" sz="1200" b="1" dirty="0">
                    <a:solidFill>
                      <a:schemeClr val="dk2"/>
                    </a:solidFill>
                    <a:latin typeface="Arial" panose="020B0604020202020204" pitchFamily="34" charset="0"/>
                    <a:ea typeface="+mn-lt"/>
                    <a:sym typeface="Calibri"/>
                  </a:rPr>
                  <a:t> </a:t>
                </a:r>
                <a:r>
                  <a:rPr lang="en-GB" sz="1200" b="1" dirty="0" err="1">
                    <a:solidFill>
                      <a:schemeClr val="dk2"/>
                    </a:solidFill>
                    <a:latin typeface="Arial" panose="020B0604020202020204" pitchFamily="34" charset="0"/>
                    <a:ea typeface="+mn-lt"/>
                    <a:sym typeface="Calibri"/>
                  </a:rPr>
                  <a:t>تغطية</a:t>
                </a:r>
                <a:r>
                  <a:rPr lang="en-GB" sz="1200" b="1" dirty="0">
                    <a:solidFill>
                      <a:schemeClr val="dk2"/>
                    </a:solidFill>
                    <a:latin typeface="Arial" panose="020B0604020202020204" pitchFamily="34" charset="0"/>
                    <a:ea typeface="+mn-lt"/>
                    <a:sym typeface="Calibri"/>
                  </a:rPr>
                  <a:t> </a:t>
                </a:r>
                <a:r>
                  <a:rPr lang="ar-LB" sz="1200" b="1" dirty="0">
                    <a:solidFill>
                      <a:schemeClr val="dk2"/>
                    </a:solidFill>
                    <a:latin typeface="Calibri"/>
                    <a:ea typeface="Calibri"/>
                    <a:sym typeface="Calibri"/>
                  </a:rPr>
                  <a:t>الجدار</a:t>
                </a:r>
              </a:p>
            </p:txBody>
          </p:sp>
          <p:sp>
            <p:nvSpPr>
              <p:cNvPr id="337" name="Google Shape;303;p15">
                <a:extLst>
                  <a:ext uri="{FF2B5EF4-FFF2-40B4-BE49-F238E27FC236}">
                    <a16:creationId xmlns:a16="http://schemas.microsoft.com/office/drawing/2014/main" id="{77C2CF87-ABDF-A581-969E-052BDD8676FE}"/>
                  </a:ext>
                </a:extLst>
              </p:cNvPr>
              <p:cNvSpPr txBox="1"/>
              <p:nvPr/>
            </p:nvSpPr>
            <p:spPr>
              <a:xfrm>
                <a:off x="-560230" y="4863460"/>
                <a:ext cx="984213" cy="282208"/>
              </a:xfrm>
              <a:prstGeom prst="rect">
                <a:avLst/>
              </a:prstGeom>
              <a:noFill/>
              <a:ln>
                <a:noFill/>
              </a:ln>
            </p:spPr>
            <p:txBody>
              <a:bodyPr spcFirstLastPara="1" wrap="square" lIns="90786" tIns="45382" rIns="90786" bIns="45382" anchor="t" anchorCtr="0">
                <a:spAutoFit/>
              </a:bodyPr>
              <a:lstStyle/>
              <a:p>
                <a:r>
                  <a:rPr lang="ar-LB" sz="1200" b="1" dirty="0">
                    <a:solidFill>
                      <a:schemeClr val="dk2"/>
                    </a:solidFill>
                    <a:latin typeface="Calibri"/>
                    <a:ea typeface="Calibri"/>
                    <a:sym typeface="Calibri"/>
                  </a:rPr>
                  <a:t>لوح الجدار</a:t>
                </a:r>
              </a:p>
            </p:txBody>
          </p:sp>
        </p:grpSp>
        <p:grpSp>
          <p:nvGrpSpPr>
            <p:cNvPr id="323" name="Group 322">
              <a:extLst>
                <a:ext uri="{FF2B5EF4-FFF2-40B4-BE49-F238E27FC236}">
                  <a16:creationId xmlns:a16="http://schemas.microsoft.com/office/drawing/2014/main" id="{82F7E8CE-75BB-4032-5C6D-A0F786B4FCA0}"/>
                </a:ext>
              </a:extLst>
            </p:cNvPr>
            <p:cNvGrpSpPr/>
            <p:nvPr/>
          </p:nvGrpSpPr>
          <p:grpSpPr>
            <a:xfrm>
              <a:off x="353892" y="4930677"/>
              <a:ext cx="2771599" cy="2025872"/>
              <a:chOff x="3755811" y="4930677"/>
              <a:chExt cx="2771599" cy="2025872"/>
            </a:xfrm>
          </p:grpSpPr>
          <p:pic>
            <p:nvPicPr>
              <p:cNvPr id="324" name="Google Shape;342;p16">
                <a:extLst>
                  <a:ext uri="{FF2B5EF4-FFF2-40B4-BE49-F238E27FC236}">
                    <a16:creationId xmlns:a16="http://schemas.microsoft.com/office/drawing/2014/main" id="{12B54DB9-4982-755F-59FF-3DDEF6296EB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55811" y="4930677"/>
                <a:ext cx="2192035" cy="2025872"/>
              </a:xfrm>
              <a:prstGeom prst="rect">
                <a:avLst/>
              </a:prstGeom>
              <a:noFill/>
              <a:ln>
                <a:noFill/>
              </a:ln>
            </p:spPr>
          </p:pic>
          <p:cxnSp>
            <p:nvCxnSpPr>
              <p:cNvPr id="325" name="Google Shape;363;p16">
                <a:extLst>
                  <a:ext uri="{FF2B5EF4-FFF2-40B4-BE49-F238E27FC236}">
                    <a16:creationId xmlns:a16="http://schemas.microsoft.com/office/drawing/2014/main" id="{C6616F57-C0F0-E12C-944C-037536191D5B}"/>
                  </a:ext>
                </a:extLst>
              </p:cNvPr>
              <p:cNvCxnSpPr>
                <a:cxnSpLocks/>
              </p:cNvCxnSpPr>
              <p:nvPr/>
            </p:nvCxnSpPr>
            <p:spPr>
              <a:xfrm>
                <a:off x="4455399" y="5139344"/>
                <a:ext cx="677802" cy="199694"/>
              </a:xfrm>
              <a:prstGeom prst="straightConnector1">
                <a:avLst/>
              </a:prstGeom>
              <a:noFill/>
              <a:ln w="9525" cap="flat" cmpd="sng">
                <a:solidFill>
                  <a:schemeClr val="dk2"/>
                </a:solidFill>
                <a:prstDash val="solid"/>
                <a:round/>
                <a:headEnd type="triangle" w="med" len="med"/>
                <a:tailEnd type="triangle" w="med" len="med"/>
              </a:ln>
            </p:spPr>
          </p:cxnSp>
          <p:sp>
            <p:nvSpPr>
              <p:cNvPr id="326" name="Google Shape;364;p16">
                <a:extLst>
                  <a:ext uri="{FF2B5EF4-FFF2-40B4-BE49-F238E27FC236}">
                    <a16:creationId xmlns:a16="http://schemas.microsoft.com/office/drawing/2014/main" id="{E8B48621-8DE3-ABE3-B32B-2DF8A5F88FDE}"/>
                  </a:ext>
                </a:extLst>
              </p:cNvPr>
              <p:cNvSpPr txBox="1"/>
              <p:nvPr/>
            </p:nvSpPr>
            <p:spPr>
              <a:xfrm rot="995978">
                <a:off x="4397179" y="4963118"/>
                <a:ext cx="749732" cy="276316"/>
              </a:xfrm>
              <a:prstGeom prst="rect">
                <a:avLst/>
              </a:prstGeom>
              <a:noFill/>
              <a:ln>
                <a:noFill/>
              </a:ln>
            </p:spPr>
            <p:txBody>
              <a:bodyPr spcFirstLastPara="1" wrap="square" lIns="90786" tIns="45382" rIns="90786" bIns="45382" anchor="t" anchorCtr="0">
                <a:spAutoFit/>
              </a:bodyPr>
              <a:lstStyle/>
              <a:p>
                <a:r>
                  <a:rPr lang="en-GB" sz="1200" b="1" dirty="0">
                    <a:solidFill>
                      <a:schemeClr val="dk2"/>
                    </a:solidFill>
                    <a:latin typeface="Calibri"/>
                    <a:ea typeface="Calibri"/>
                    <a:sym typeface="Calibri"/>
                  </a:rPr>
                  <a:t>٣</a:t>
                </a:r>
                <a:r>
                  <a:rPr lang="en-GB" sz="1200" b="1"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٠</a:t>
                </a:r>
                <a:r>
                  <a:rPr lang="en-GB" sz="1200" b="1" dirty="0">
                    <a:solidFill>
                      <a:schemeClr val="dk2"/>
                    </a:solidFill>
                    <a:latin typeface="Calibri"/>
                    <a:ea typeface="Calibri"/>
                    <a:sym typeface="Calibri"/>
                  </a:rPr>
                  <a:t> </a:t>
                </a:r>
                <a:r>
                  <a:rPr lang="ar-LB" sz="1200" b="1" dirty="0">
                    <a:solidFill>
                      <a:schemeClr val="dk2"/>
                    </a:solidFill>
                    <a:latin typeface="Calibri"/>
                    <a:ea typeface="Calibri"/>
                    <a:sym typeface="Calibri"/>
                  </a:rPr>
                  <a:t>سم</a:t>
                </a:r>
                <a:endParaRPr sz="1200" b="1" dirty="0">
                  <a:solidFill>
                    <a:schemeClr val="dk2"/>
                  </a:solidFill>
                  <a:latin typeface="Calibri"/>
                  <a:ea typeface="Calibri"/>
                  <a:sym typeface="Calibri"/>
                </a:endParaRPr>
              </a:p>
            </p:txBody>
          </p:sp>
          <p:sp>
            <p:nvSpPr>
              <p:cNvPr id="327" name="Google Shape;306;p15">
                <a:extLst>
                  <a:ext uri="{FF2B5EF4-FFF2-40B4-BE49-F238E27FC236}">
                    <a16:creationId xmlns:a16="http://schemas.microsoft.com/office/drawing/2014/main" id="{A4C4A3B5-C17B-222B-744E-33446FD5C096}"/>
                  </a:ext>
                </a:extLst>
              </p:cNvPr>
              <p:cNvSpPr txBox="1"/>
              <p:nvPr/>
            </p:nvSpPr>
            <p:spPr>
              <a:xfrm>
                <a:off x="5256251" y="4961185"/>
                <a:ext cx="1271159" cy="276316"/>
              </a:xfrm>
              <a:prstGeom prst="rect">
                <a:avLst/>
              </a:prstGeom>
              <a:noFill/>
              <a:ln>
                <a:noFill/>
              </a:ln>
            </p:spPr>
            <p:txBody>
              <a:bodyPr spcFirstLastPara="1" wrap="square" lIns="90786" tIns="45382" rIns="90786" bIns="45382" anchor="t" anchorCtr="0">
                <a:spAutoFit/>
              </a:bodyPr>
              <a:lstStyle/>
              <a:p>
                <a:r>
                  <a:rPr lang="ar-LB" sz="1200" b="1" dirty="0">
                    <a:solidFill>
                      <a:schemeClr val="dk2"/>
                    </a:solidFill>
                    <a:latin typeface="Calibri"/>
                    <a:ea typeface="Calibri"/>
                    <a:sym typeface="Calibri"/>
                  </a:rPr>
                  <a:t>مسامير بطول ٥ سم</a:t>
                </a:r>
              </a:p>
            </p:txBody>
          </p:sp>
          <p:cxnSp>
            <p:nvCxnSpPr>
              <p:cNvPr id="328" name="Google Shape;98;g33c391d3f5e_2_7">
                <a:extLst>
                  <a:ext uri="{FF2B5EF4-FFF2-40B4-BE49-F238E27FC236}">
                    <a16:creationId xmlns:a16="http://schemas.microsoft.com/office/drawing/2014/main" id="{B53922EE-88CA-A180-7410-C6A62564A993}"/>
                  </a:ext>
                </a:extLst>
              </p:cNvPr>
              <p:cNvCxnSpPr>
                <a:cxnSpLocks/>
              </p:cNvCxnSpPr>
              <p:nvPr/>
            </p:nvCxnSpPr>
            <p:spPr>
              <a:xfrm flipH="1">
                <a:off x="5168381" y="5166500"/>
                <a:ext cx="297854" cy="228946"/>
              </a:xfrm>
              <a:prstGeom prst="straightConnector1">
                <a:avLst/>
              </a:prstGeom>
              <a:noFill/>
              <a:ln w="9525" cap="flat" cmpd="sng">
                <a:solidFill>
                  <a:schemeClr val="dk2"/>
                </a:solidFill>
                <a:prstDash val="solid"/>
                <a:round/>
                <a:headEnd type="none" w="med" len="med"/>
                <a:tailEnd type="triangle" w="med" len="med"/>
              </a:ln>
            </p:spPr>
          </p:cxnSp>
          <p:cxnSp>
            <p:nvCxnSpPr>
              <p:cNvPr id="329" name="Google Shape;98;g33c391d3f5e_2_7">
                <a:extLst>
                  <a:ext uri="{FF2B5EF4-FFF2-40B4-BE49-F238E27FC236}">
                    <a16:creationId xmlns:a16="http://schemas.microsoft.com/office/drawing/2014/main" id="{22E06FFD-BCF9-03B8-A4F2-0DAB9A83CC0E}"/>
                  </a:ext>
                </a:extLst>
              </p:cNvPr>
              <p:cNvCxnSpPr>
                <a:cxnSpLocks/>
              </p:cNvCxnSpPr>
              <p:nvPr/>
            </p:nvCxnSpPr>
            <p:spPr>
              <a:xfrm flipV="1">
                <a:off x="4348824" y="5468137"/>
                <a:ext cx="301081" cy="416369"/>
              </a:xfrm>
              <a:prstGeom prst="straightConnector1">
                <a:avLst/>
              </a:prstGeom>
              <a:noFill/>
              <a:ln w="9525" cap="flat" cmpd="sng">
                <a:solidFill>
                  <a:schemeClr val="dk2"/>
                </a:solidFill>
                <a:prstDash val="solid"/>
                <a:round/>
                <a:headEnd type="none" w="med" len="med"/>
                <a:tailEnd type="triangle" w="med" len="med"/>
              </a:ln>
            </p:spPr>
          </p:cxnSp>
          <p:cxnSp>
            <p:nvCxnSpPr>
              <p:cNvPr id="330" name="Google Shape;98;g33c391d3f5e_2_7">
                <a:extLst>
                  <a:ext uri="{FF2B5EF4-FFF2-40B4-BE49-F238E27FC236}">
                    <a16:creationId xmlns:a16="http://schemas.microsoft.com/office/drawing/2014/main" id="{C3CBE0EF-379A-C1B4-CEC4-4366F1BBF038}"/>
                  </a:ext>
                </a:extLst>
              </p:cNvPr>
              <p:cNvCxnSpPr>
                <a:cxnSpLocks/>
              </p:cNvCxnSpPr>
              <p:nvPr/>
            </p:nvCxnSpPr>
            <p:spPr>
              <a:xfrm flipH="1">
                <a:off x="5322936" y="6436005"/>
                <a:ext cx="430468" cy="233791"/>
              </a:xfrm>
              <a:prstGeom prst="straightConnector1">
                <a:avLst/>
              </a:prstGeom>
              <a:noFill/>
              <a:ln w="9525" cap="flat" cmpd="sng">
                <a:solidFill>
                  <a:schemeClr val="dk2"/>
                </a:solidFill>
                <a:prstDash val="solid"/>
                <a:round/>
                <a:headEnd type="none" w="med" len="med"/>
                <a:tailEnd type="triangle" w="med" len="med"/>
              </a:ln>
            </p:spPr>
          </p:cxnSp>
          <p:cxnSp>
            <p:nvCxnSpPr>
              <p:cNvPr id="331" name="Google Shape;98;g33c391d3f5e_2_7">
                <a:extLst>
                  <a:ext uri="{FF2B5EF4-FFF2-40B4-BE49-F238E27FC236}">
                    <a16:creationId xmlns:a16="http://schemas.microsoft.com/office/drawing/2014/main" id="{A5DD392C-24BB-FDDE-C0DC-2A87706555FF}"/>
                  </a:ext>
                </a:extLst>
              </p:cNvPr>
              <p:cNvCxnSpPr>
                <a:cxnSpLocks/>
              </p:cNvCxnSpPr>
              <p:nvPr/>
            </p:nvCxnSpPr>
            <p:spPr>
              <a:xfrm>
                <a:off x="4776500" y="6415752"/>
                <a:ext cx="297854" cy="228946"/>
              </a:xfrm>
              <a:prstGeom prst="straightConnector1">
                <a:avLst/>
              </a:prstGeom>
              <a:noFill/>
              <a:ln w="9525" cap="flat" cmpd="sng">
                <a:solidFill>
                  <a:schemeClr val="dk2"/>
                </a:solidFill>
                <a:prstDash val="solid"/>
                <a:round/>
                <a:headEnd type="none" w="med" len="med"/>
                <a:tailEnd type="triangle" w="med" len="med"/>
              </a:ln>
            </p:spPr>
          </p:cxnSp>
          <p:cxnSp>
            <p:nvCxnSpPr>
              <p:cNvPr id="332" name="Google Shape;98;g33c391d3f5e_2_7">
                <a:extLst>
                  <a:ext uri="{FF2B5EF4-FFF2-40B4-BE49-F238E27FC236}">
                    <a16:creationId xmlns:a16="http://schemas.microsoft.com/office/drawing/2014/main" id="{EF1416A7-608E-7E3B-1DD4-4F0C84667488}"/>
                  </a:ext>
                </a:extLst>
              </p:cNvPr>
              <p:cNvCxnSpPr>
                <a:cxnSpLocks/>
              </p:cNvCxnSpPr>
              <p:nvPr/>
            </p:nvCxnSpPr>
            <p:spPr>
              <a:xfrm flipH="1">
                <a:off x="5488848" y="5510413"/>
                <a:ext cx="546187" cy="159900"/>
              </a:xfrm>
              <a:prstGeom prst="straightConnector1">
                <a:avLst/>
              </a:prstGeom>
              <a:noFill/>
              <a:ln w="9525" cap="flat" cmpd="sng">
                <a:solidFill>
                  <a:schemeClr val="dk2"/>
                </a:solidFill>
                <a:prstDash val="solid"/>
                <a:round/>
                <a:headEnd type="none" w="med" len="med"/>
                <a:tailEnd type="triangle" w="med" len="med"/>
              </a:ln>
            </p:spPr>
          </p:cxnSp>
        </p:grpSp>
      </p:grpSp>
      <p:sp>
        <p:nvSpPr>
          <p:cNvPr id="333" name="Google Shape;333;p16"/>
          <p:cNvSpPr txBox="1"/>
          <p:nvPr/>
        </p:nvSpPr>
        <p:spPr>
          <a:xfrm>
            <a:off x="1911754" y="-3469"/>
            <a:ext cx="3275108" cy="461665"/>
          </a:xfrm>
          <a:prstGeom prst="rect">
            <a:avLst/>
          </a:prstGeom>
          <a:noFill/>
        </p:spPr>
        <p:txBody>
          <a:bodyPr wrap="square" lIns="91440" tIns="45720" rIns="91440" bIns="45720" anchor="t">
            <a:spAutoFit/>
          </a:bodyPr>
          <a:lstStyle>
            <a:defPPr>
              <a:defRPr lang="en-GB"/>
            </a:defPPr>
            <a:lvl1pPr algn="ctr">
              <a:buNone/>
              <a:defRPr sz="2400" b="1">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R="0" lv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2pPr>
            <a:lvl3pPr marR="0" lvl="2">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3pPr>
            <a:lvl4pPr marR="0" lvl="3">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4pPr>
            <a:lvl5pPr marR="0" lvl="4">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5pPr>
            <a:lvl6pPr marR="0" lvl="5">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6pPr>
            <a:lvl7pPr marR="0" lvl="6">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7pPr>
            <a:lvl8pPr marR="0" lvl="7">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8pPr>
            <a:lvl9pPr marR="0" lvl="8">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9pPr>
          </a:lstStyle>
          <a:p>
            <a:pPr algn="r" rtl="1"/>
            <a:r>
              <a:rPr lang="en-GB" dirty="0" err="1">
                <a:latin typeface="Arial" panose="020B0604020202020204" pitchFamily="34" charset="0"/>
                <a:ea typeface="Calibri"/>
                <a:cs typeface="+mn-cs"/>
                <a:sym typeface="Play"/>
              </a:rPr>
              <a:t>غطاء</a:t>
            </a:r>
            <a:r>
              <a:rPr lang="en-GB" dirty="0">
                <a:latin typeface="Arial" panose="020B0604020202020204" pitchFamily="34" charset="0"/>
                <a:ea typeface="Calibri"/>
                <a:cs typeface="+mn-cs"/>
                <a:sym typeface="Play"/>
              </a:rPr>
              <a:t> </a:t>
            </a:r>
            <a:r>
              <a:rPr lang="en-GB" dirty="0" err="1">
                <a:latin typeface="Arial" panose="020B0604020202020204" pitchFamily="34" charset="0"/>
                <a:ea typeface="Calibri"/>
                <a:cs typeface="+mn-cs"/>
                <a:sym typeface="Play"/>
              </a:rPr>
              <a:t>السقف</a:t>
            </a:r>
            <a:r>
              <a:rPr lang="en-GB" dirty="0">
                <a:latin typeface="Arial" panose="020B0604020202020204" pitchFamily="34" charset="0"/>
                <a:ea typeface="Calibri"/>
                <a:cs typeface="+mn-cs"/>
                <a:sym typeface="Play"/>
              </a:rPr>
              <a:t> </a:t>
            </a:r>
            <a:r>
              <a:rPr lang="en-GB" dirty="0" err="1">
                <a:latin typeface="Arial" panose="020B0604020202020204" pitchFamily="34" charset="0"/>
                <a:ea typeface="Calibri"/>
                <a:cs typeface="+mn-cs"/>
                <a:sym typeface="Play"/>
              </a:rPr>
              <a:t>المائل</a:t>
            </a:r>
            <a:endParaRPr lang="en-US" dirty="0">
              <a:latin typeface="Arial" panose="020B0604020202020204" pitchFamily="34" charset="0"/>
              <a:cs typeface="+mn-cs"/>
            </a:endParaRPr>
          </a:p>
        </p:txBody>
      </p:sp>
      <p:sp>
        <p:nvSpPr>
          <p:cNvPr id="30" name="Google Shape;356;p16">
            <a:extLst>
              <a:ext uri="{FF2B5EF4-FFF2-40B4-BE49-F238E27FC236}">
                <a16:creationId xmlns:a16="http://schemas.microsoft.com/office/drawing/2014/main" id="{63BBCBD8-22AD-D30D-5271-39BA62509DEC}"/>
              </a:ext>
            </a:extLst>
          </p:cNvPr>
          <p:cNvSpPr txBox="1"/>
          <p:nvPr/>
        </p:nvSpPr>
        <p:spPr>
          <a:xfrm>
            <a:off x="4498922" y="619564"/>
            <a:ext cx="2135076" cy="1137453"/>
          </a:xfrm>
          <a:prstGeom prst="rect">
            <a:avLst/>
          </a:prstGeom>
          <a:noFill/>
          <a:ln>
            <a:noFill/>
          </a:ln>
        </p:spPr>
        <p:txBody>
          <a:bodyPr spcFirstLastPara="1" wrap="square" lIns="90786" tIns="90786" rIns="90786" bIns="90786" anchor="t" anchorCtr="0">
            <a:spAutoFit/>
          </a:bodyPr>
          <a:lstStyle/>
          <a:p>
            <a:pPr algn="r" rtl="1"/>
            <a:endParaRPr lang="en-GB" sz="1400" b="1" u="sng" dirty="0">
              <a:solidFill>
                <a:srgbClr val="1155CC"/>
              </a:solidFill>
              <a:latin typeface="Arial" panose="020B0604020202020204" pitchFamily="34" charset="0"/>
              <a:ea typeface="Calibri"/>
            </a:endParaRPr>
          </a:p>
          <a:p>
            <a:pPr algn="r" rtl="1"/>
            <a:r>
              <a:rPr lang="en-GB" sz="1200" b="1" u="sng" dirty="0" err="1">
                <a:solidFill>
                  <a:srgbClr val="1155CC"/>
                </a:solidFill>
                <a:latin typeface="Arial" panose="020B0604020202020204" pitchFamily="34" charset="0"/>
                <a:ea typeface="Calibri"/>
                <a:sym typeface="Calibri"/>
              </a:rPr>
              <a:t>الطية</a:t>
            </a:r>
            <a:r>
              <a:rPr lang="en-GB" sz="1200" b="1" u="sng" dirty="0">
                <a:solidFill>
                  <a:srgbClr val="1155CC"/>
                </a:solidFill>
                <a:latin typeface="Arial" panose="020B0604020202020204" pitchFamily="34" charset="0"/>
                <a:ea typeface="Calibri"/>
                <a:sym typeface="Calibri"/>
              </a:rPr>
              <a:t> </a:t>
            </a:r>
            <a:r>
              <a:rPr lang="en-GB" sz="1200" b="1" u="sng" dirty="0" err="1">
                <a:solidFill>
                  <a:srgbClr val="1155CC"/>
                </a:solidFill>
                <a:latin typeface="Arial" panose="020B0604020202020204" pitchFamily="34" charset="0"/>
                <a:ea typeface="Calibri"/>
                <a:sym typeface="Calibri"/>
              </a:rPr>
              <a:t>الأولى</a:t>
            </a:r>
            <a:r>
              <a:rPr lang="en-GB" sz="1200" dirty="0">
                <a:solidFill>
                  <a:srgbClr val="1155CC"/>
                </a:solidFill>
                <a:latin typeface="Arial" panose="020B0604020202020204" pitchFamily="34" charset="0"/>
                <a:ea typeface="Calibri"/>
                <a:sym typeface="Calibri"/>
              </a:rPr>
              <a:t>:</a:t>
            </a:r>
            <a:endParaRPr lang="en-GB" dirty="0">
              <a:solidFill>
                <a:srgbClr val="000000"/>
              </a:solidFill>
              <a:latin typeface="Arial" panose="020B0604020202020204" pitchFamily="34" charset="0"/>
              <a:ea typeface="Calibri"/>
              <a:sym typeface="Calibri"/>
            </a:endParaRPr>
          </a:p>
          <a:p>
            <a:pPr algn="r" rtl="1"/>
            <a:endParaRPr lang="en-GB" sz="1200" dirty="0">
              <a:solidFill>
                <a:srgbClr val="1155CC"/>
              </a:solidFill>
              <a:latin typeface="Arial" panose="020B0604020202020204" pitchFamily="34" charset="0"/>
              <a:ea typeface="Calibri"/>
              <a:sym typeface="Calibri"/>
            </a:endParaRPr>
          </a:p>
          <a:p>
            <a:pPr algn="r" rtl="1"/>
            <a:r>
              <a:rPr lang="ar-LB" sz="1200" dirty="0">
                <a:latin typeface="Arial" panose="020B0604020202020204" pitchFamily="34" charset="0"/>
                <a:ea typeface="Calibri"/>
                <a:sym typeface="Calibri"/>
              </a:rPr>
              <a:t>اطوِ الحافة اليسرى باتجاه خط الوسط. كرر ذلك مع الحافة اليمنى.</a:t>
            </a:r>
            <a:endParaRPr lang="en-US" dirty="0">
              <a:latin typeface="Arial" panose="020B0604020202020204" pitchFamily="34" charset="0"/>
            </a:endParaRPr>
          </a:p>
        </p:txBody>
      </p:sp>
      <p:sp>
        <p:nvSpPr>
          <p:cNvPr id="31" name="Google Shape;357;p16">
            <a:extLst>
              <a:ext uri="{FF2B5EF4-FFF2-40B4-BE49-F238E27FC236}">
                <a16:creationId xmlns:a16="http://schemas.microsoft.com/office/drawing/2014/main" id="{08D8B359-CB91-72A8-9DEB-3E58FF673C4E}"/>
              </a:ext>
            </a:extLst>
          </p:cNvPr>
          <p:cNvSpPr txBox="1"/>
          <p:nvPr/>
        </p:nvSpPr>
        <p:spPr>
          <a:xfrm>
            <a:off x="2475783" y="625628"/>
            <a:ext cx="1975978" cy="1414451"/>
          </a:xfrm>
          <a:prstGeom prst="rect">
            <a:avLst/>
          </a:prstGeom>
          <a:noFill/>
          <a:ln>
            <a:noFill/>
          </a:ln>
        </p:spPr>
        <p:txBody>
          <a:bodyPr spcFirstLastPara="1" wrap="square" lIns="90786" tIns="90786" rIns="90786" bIns="90786" anchor="t" anchorCtr="0">
            <a:spAutoFit/>
          </a:bodyPr>
          <a:lstStyle/>
          <a:p>
            <a:pPr algn="r" rtl="1"/>
            <a:endParaRPr lang="en-GB" sz="1400" b="1" u="sng" dirty="0">
              <a:latin typeface="Arial" panose="020B0604020202020204" pitchFamily="34" charset="0"/>
              <a:ea typeface="Calibri"/>
              <a:sym typeface="Calibri"/>
            </a:endParaRPr>
          </a:p>
          <a:p>
            <a:pPr algn="r" rtl="1"/>
            <a:r>
              <a:rPr lang="en-GB" sz="1200" b="1" u="sng" dirty="0" err="1">
                <a:solidFill>
                  <a:srgbClr val="1155CC"/>
                </a:solidFill>
                <a:latin typeface="Arial" panose="020B0604020202020204" pitchFamily="34" charset="0"/>
                <a:ea typeface="Calibri"/>
                <a:sym typeface="Calibri"/>
              </a:rPr>
              <a:t>الطية</a:t>
            </a:r>
            <a:r>
              <a:rPr lang="en-GB" sz="1200" b="1" u="sng" dirty="0">
                <a:solidFill>
                  <a:srgbClr val="1155CC"/>
                </a:solidFill>
                <a:latin typeface="Arial" panose="020B0604020202020204" pitchFamily="34" charset="0"/>
                <a:ea typeface="Calibri"/>
                <a:sym typeface="Calibri"/>
              </a:rPr>
              <a:t> </a:t>
            </a:r>
            <a:r>
              <a:rPr lang="en-GB" sz="1200" b="1" u="sng" dirty="0" err="1">
                <a:solidFill>
                  <a:srgbClr val="1155CC"/>
                </a:solidFill>
                <a:latin typeface="Arial" panose="020B0604020202020204" pitchFamily="34" charset="0"/>
                <a:ea typeface="Calibri"/>
                <a:sym typeface="Calibri"/>
              </a:rPr>
              <a:t>الثانية</a:t>
            </a:r>
            <a:r>
              <a:rPr lang="en-GB" sz="1200" b="1" u="sng" dirty="0">
                <a:solidFill>
                  <a:srgbClr val="1155CC"/>
                </a:solidFill>
                <a:latin typeface="Arial" panose="020B0604020202020204" pitchFamily="34" charset="0"/>
                <a:ea typeface="Calibri"/>
                <a:sym typeface="Calibri"/>
              </a:rPr>
              <a:t>:</a:t>
            </a:r>
            <a:endParaRPr lang="en-GB" dirty="0">
              <a:solidFill>
                <a:srgbClr val="000000"/>
              </a:solidFill>
              <a:latin typeface="Arial" panose="020B0604020202020204" pitchFamily="34" charset="0"/>
              <a:ea typeface="Calibri"/>
              <a:sym typeface="Calibri"/>
            </a:endParaRPr>
          </a:p>
          <a:p>
            <a:pPr algn="r" rtl="1"/>
            <a:endParaRPr lang="en-GB" sz="1200" b="1" u="sng" dirty="0">
              <a:solidFill>
                <a:srgbClr val="1155CC"/>
              </a:solidFill>
              <a:latin typeface="Arial" panose="020B0604020202020204" pitchFamily="34" charset="0"/>
              <a:ea typeface="Calibri"/>
              <a:sym typeface="Calibri"/>
            </a:endParaRPr>
          </a:p>
          <a:p>
            <a:pPr algn="r" rtl="1"/>
            <a:r>
              <a:rPr lang="en-GB" sz="1200" b="1" u="sng" dirty="0">
                <a:solidFill>
                  <a:srgbClr val="1155CC"/>
                </a:solidFill>
                <a:latin typeface="Arial" panose="020B0604020202020204" pitchFamily="34" charset="0"/>
                <a:ea typeface="Calibri"/>
                <a:sym typeface="Calibri"/>
              </a:rPr>
              <a:t> </a:t>
            </a:r>
            <a:r>
              <a:rPr lang="ar-LB" sz="1200" dirty="0">
                <a:latin typeface="Arial" panose="020B0604020202020204" pitchFamily="34" charset="0"/>
                <a:ea typeface="Calibri"/>
                <a:sym typeface="Calibri"/>
              </a:rPr>
              <a:t>اطوِ الجانبين مرة أخرى نحو الوسط.</a:t>
            </a:r>
            <a:br>
              <a:rPr lang="en-US" dirty="0">
                <a:latin typeface="Arial" panose="020B0604020202020204" pitchFamily="34" charset="0"/>
                <a:sym typeface="Calibri"/>
              </a:rPr>
            </a:br>
            <a:endParaRPr lang="en-US" dirty="0">
              <a:latin typeface="Arial" panose="020B0604020202020204" pitchFamily="34" charset="0"/>
            </a:endParaRPr>
          </a:p>
        </p:txBody>
      </p:sp>
      <p:sp>
        <p:nvSpPr>
          <p:cNvPr id="47" name="Google Shape;358;p16">
            <a:extLst>
              <a:ext uri="{FF2B5EF4-FFF2-40B4-BE49-F238E27FC236}">
                <a16:creationId xmlns:a16="http://schemas.microsoft.com/office/drawing/2014/main" id="{8248389A-3B4A-6205-C61C-60CD2E637B60}"/>
              </a:ext>
            </a:extLst>
          </p:cNvPr>
          <p:cNvSpPr txBox="1"/>
          <p:nvPr/>
        </p:nvSpPr>
        <p:spPr>
          <a:xfrm>
            <a:off x="258482" y="842564"/>
            <a:ext cx="1975977" cy="922009"/>
          </a:xfrm>
          <a:prstGeom prst="rect">
            <a:avLst/>
          </a:prstGeom>
          <a:noFill/>
          <a:ln>
            <a:noFill/>
          </a:ln>
        </p:spPr>
        <p:txBody>
          <a:bodyPr spcFirstLastPara="1" wrap="square" lIns="90786" tIns="90786" rIns="90786" bIns="90786" anchor="t" anchorCtr="0">
            <a:spAutoFit/>
          </a:bodyPr>
          <a:lstStyle/>
          <a:p>
            <a:pPr algn="r" rtl="1"/>
            <a:r>
              <a:rPr lang="en-GB" sz="1200" b="1" u="sng" dirty="0" err="1">
                <a:solidFill>
                  <a:srgbClr val="1155CC"/>
                </a:solidFill>
                <a:latin typeface="Arial" panose="020B0604020202020204" pitchFamily="34" charset="0"/>
                <a:ea typeface="Calibri"/>
                <a:sym typeface="Calibri"/>
              </a:rPr>
              <a:t>وأخيراً</a:t>
            </a:r>
            <a:r>
              <a:rPr lang="en-GB" sz="1200" b="1" u="sng" dirty="0">
                <a:solidFill>
                  <a:srgbClr val="1155CC"/>
                </a:solidFill>
                <a:latin typeface="Arial" panose="020B0604020202020204" pitchFamily="34" charset="0"/>
                <a:ea typeface="Calibri"/>
                <a:sym typeface="Calibri"/>
              </a:rPr>
              <a:t>:</a:t>
            </a:r>
            <a:endParaRPr lang="en-US" sz="1200" dirty="0">
              <a:solidFill>
                <a:srgbClr val="1155CC"/>
              </a:solidFill>
              <a:latin typeface="Arial" panose="020B0604020202020204" pitchFamily="34" charset="0"/>
              <a:ea typeface="Calibri"/>
              <a:sym typeface="Calibri"/>
            </a:endParaRPr>
          </a:p>
          <a:p>
            <a:pPr algn="r" rtl="1"/>
            <a:endParaRPr lang="en-US" sz="1200" dirty="0">
              <a:latin typeface="Arial" panose="020B0604020202020204" pitchFamily="34" charset="0"/>
            </a:endParaRPr>
          </a:p>
          <a:p>
            <a:pPr algn="r" rtl="1"/>
            <a:r>
              <a:rPr lang="ar-LB" sz="1200" dirty="0">
                <a:latin typeface="Arial" panose="020B0604020202020204" pitchFamily="34" charset="0"/>
              </a:rPr>
              <a:t>اطوِ الجزء العلوي والسفلي نحو الوسط كما هو موضح.</a:t>
            </a:r>
            <a:endParaRPr lang="en-US" dirty="0">
              <a:latin typeface="Arial" panose="020B0604020202020204" pitchFamily="34" charset="0"/>
            </a:endParaRPr>
          </a:p>
        </p:txBody>
      </p:sp>
      <p:sp>
        <p:nvSpPr>
          <p:cNvPr id="37" name="Google Shape;340;p16">
            <a:extLst>
              <a:ext uri="{FF2B5EF4-FFF2-40B4-BE49-F238E27FC236}">
                <a16:creationId xmlns:a16="http://schemas.microsoft.com/office/drawing/2014/main" id="{D0285E25-055C-7B02-AA8E-BE030D0A4E8E}"/>
              </a:ext>
            </a:extLst>
          </p:cNvPr>
          <p:cNvSpPr txBox="1"/>
          <p:nvPr/>
        </p:nvSpPr>
        <p:spPr>
          <a:xfrm>
            <a:off x="186197" y="3594990"/>
            <a:ext cx="6533678" cy="398789"/>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gn="ctr">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r>
              <a:rPr lang="en-GB" dirty="0">
                <a:latin typeface="Arial" panose="020B0604020202020204" pitchFamily="34" charset="0"/>
                <a:cs typeface="+mn-cs"/>
                <a:sym typeface="Calibri"/>
              </a:rPr>
              <a:t>٢.</a:t>
            </a:r>
            <a:r>
              <a:rPr lang="ar-LB" dirty="0">
                <a:latin typeface="Arial" panose="020B0604020202020204" pitchFamily="34" charset="0"/>
                <a:cs typeface="+mn-cs"/>
                <a:sym typeface="Calibri"/>
              </a:rPr>
              <a:t> ارفع الشادر المطوي وضعه في منتصف السقف. قم بفرد الشادر تدريجيًا فوق هيكل السقف.</a:t>
            </a:r>
            <a:endParaRPr lang="en-US" dirty="0">
              <a:latin typeface="Arial" panose="020B0604020202020204" pitchFamily="34" charset="0"/>
              <a:cs typeface="+mn-cs"/>
            </a:endParaRPr>
          </a:p>
        </p:txBody>
      </p:sp>
      <p:sp>
        <p:nvSpPr>
          <p:cNvPr id="19" name="Google Shape;242;g34b1dca1029_0_208">
            <a:extLst>
              <a:ext uri="{FF2B5EF4-FFF2-40B4-BE49-F238E27FC236}">
                <a16:creationId xmlns:a16="http://schemas.microsoft.com/office/drawing/2014/main" id="{99EE3DC2-39F9-BDAB-6996-3C7B77ADAD42}"/>
              </a:ext>
            </a:extLst>
          </p:cNvPr>
          <p:cNvSpPr/>
          <p:nvPr/>
        </p:nvSpPr>
        <p:spPr>
          <a:xfrm>
            <a:off x="182257" y="765598"/>
            <a:ext cx="2266011" cy="2614029"/>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1">
              <a:lnSpc>
                <a:spcPct val="85000"/>
              </a:lnSpc>
              <a:spcBef>
                <a:spcPts val="0"/>
              </a:spcBef>
              <a:spcAft>
                <a:spcPts val="0"/>
              </a:spcAft>
              <a:buClr>
                <a:schemeClr val="accent2"/>
              </a:buClr>
              <a:buSzPts val="1800"/>
              <a:buFont typeface="Play"/>
              <a:buNone/>
            </a:pPr>
            <a:endParaRPr sz="1200" b="1">
              <a:solidFill>
                <a:srgbClr val="1155CC"/>
              </a:solidFill>
              <a:latin typeface="Arial" panose="020B0604020202020204" pitchFamily="34" charset="0"/>
              <a:ea typeface="Calibri"/>
              <a:cs typeface="+mn-cs"/>
              <a:sym typeface="Calibri"/>
            </a:endParaRPr>
          </a:p>
        </p:txBody>
      </p:sp>
      <p:sp>
        <p:nvSpPr>
          <p:cNvPr id="20" name="Google Shape;242;g34b1dca1029_0_208">
            <a:extLst>
              <a:ext uri="{FF2B5EF4-FFF2-40B4-BE49-F238E27FC236}">
                <a16:creationId xmlns:a16="http://schemas.microsoft.com/office/drawing/2014/main" id="{0A4EA5A8-71A7-EB19-4278-BE742366DF6C}"/>
              </a:ext>
            </a:extLst>
          </p:cNvPr>
          <p:cNvSpPr/>
          <p:nvPr/>
        </p:nvSpPr>
        <p:spPr>
          <a:xfrm>
            <a:off x="2348573" y="765482"/>
            <a:ext cx="2201844" cy="2614029"/>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1">
              <a:lnSpc>
                <a:spcPct val="85000"/>
              </a:lnSpc>
              <a:spcBef>
                <a:spcPts val="0"/>
              </a:spcBef>
              <a:spcAft>
                <a:spcPts val="0"/>
              </a:spcAft>
              <a:buClr>
                <a:schemeClr val="accent2"/>
              </a:buClr>
              <a:buSzPts val="1800"/>
              <a:buFont typeface="Play"/>
              <a:buNone/>
            </a:pPr>
            <a:endParaRPr sz="1200" b="1">
              <a:solidFill>
                <a:srgbClr val="1155CC"/>
              </a:solidFill>
              <a:latin typeface="Arial" panose="020B0604020202020204" pitchFamily="34" charset="0"/>
              <a:ea typeface="Calibri"/>
              <a:cs typeface="+mn-cs"/>
              <a:sym typeface="Calibri"/>
            </a:endParaRPr>
          </a:p>
        </p:txBody>
      </p:sp>
      <p:sp>
        <p:nvSpPr>
          <p:cNvPr id="22" name="Google Shape;242;g34b1dca1029_0_208">
            <a:extLst>
              <a:ext uri="{FF2B5EF4-FFF2-40B4-BE49-F238E27FC236}">
                <a16:creationId xmlns:a16="http://schemas.microsoft.com/office/drawing/2014/main" id="{4D778B89-A6E8-73BC-362C-2AB61E819143}"/>
              </a:ext>
            </a:extLst>
          </p:cNvPr>
          <p:cNvSpPr/>
          <p:nvPr/>
        </p:nvSpPr>
        <p:spPr>
          <a:xfrm>
            <a:off x="4457744" y="774023"/>
            <a:ext cx="2258989" cy="2604108"/>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1">
              <a:lnSpc>
                <a:spcPct val="85000"/>
              </a:lnSpc>
              <a:spcBef>
                <a:spcPts val="0"/>
              </a:spcBef>
              <a:spcAft>
                <a:spcPts val="0"/>
              </a:spcAft>
              <a:buClr>
                <a:schemeClr val="accent2"/>
              </a:buClr>
              <a:buSzPts val="1800"/>
              <a:buFont typeface="Play"/>
              <a:buNone/>
            </a:pPr>
            <a:endParaRPr sz="1200" b="1">
              <a:solidFill>
                <a:srgbClr val="1155CC"/>
              </a:solidFill>
              <a:latin typeface="Arial" panose="020B0604020202020204" pitchFamily="34" charset="0"/>
              <a:ea typeface="Calibri"/>
              <a:cs typeface="+mn-cs"/>
              <a:sym typeface="Calibri"/>
            </a:endParaRPr>
          </a:p>
        </p:txBody>
      </p:sp>
      <p:sp>
        <p:nvSpPr>
          <p:cNvPr id="49" name="Google Shape;170;g34b1dca1029_0_53">
            <a:extLst>
              <a:ext uri="{FF2B5EF4-FFF2-40B4-BE49-F238E27FC236}">
                <a16:creationId xmlns:a16="http://schemas.microsoft.com/office/drawing/2014/main" id="{558D0081-D873-EEC7-2965-507D08A0A700}"/>
              </a:ext>
            </a:extLst>
          </p:cNvPr>
          <p:cNvSpPr/>
          <p:nvPr/>
        </p:nvSpPr>
        <p:spPr>
          <a:xfrm>
            <a:off x="182257" y="439692"/>
            <a:ext cx="6534475" cy="370829"/>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en-GB" b="1" dirty="0">
                <a:solidFill>
                  <a:schemeClr val="bg1"/>
                </a:solidFill>
                <a:latin typeface="Arial" panose="020B0604020202020204" pitchFamily="34" charset="0"/>
                <a:ea typeface="Calibri"/>
                <a:cs typeface="+mn-cs"/>
                <a:sym typeface="Calibri"/>
              </a:rPr>
              <a:t>١. </a:t>
            </a:r>
            <a:r>
              <a:rPr lang="en-GB" b="1" dirty="0" err="1">
                <a:solidFill>
                  <a:schemeClr val="bg1"/>
                </a:solidFill>
                <a:latin typeface="Arial" panose="020B0604020202020204" pitchFamily="34" charset="0"/>
                <a:ea typeface="Calibri"/>
                <a:cs typeface="+mn-cs"/>
                <a:sym typeface="Calibri"/>
              </a:rPr>
              <a:t>قم</a:t>
            </a:r>
            <a:r>
              <a:rPr lang="en-GB" b="1" dirty="0">
                <a:solidFill>
                  <a:schemeClr val="bg1"/>
                </a:solidFill>
                <a:latin typeface="Arial" panose="020B0604020202020204" pitchFamily="34" charset="0"/>
                <a:ea typeface="Calibri"/>
                <a:cs typeface="+mn-cs"/>
                <a:sym typeface="Calibri"/>
              </a:rPr>
              <a:t> </a:t>
            </a:r>
            <a:r>
              <a:rPr lang="en-GB" b="1" dirty="0" err="1">
                <a:solidFill>
                  <a:schemeClr val="bg1"/>
                </a:solidFill>
                <a:latin typeface="Arial" panose="020B0604020202020204" pitchFamily="34" charset="0"/>
                <a:ea typeface="Calibri"/>
                <a:cs typeface="+mn-cs"/>
                <a:sym typeface="Calibri"/>
              </a:rPr>
              <a:t>بطي</a:t>
            </a:r>
            <a:r>
              <a:rPr lang="en-GB" b="1" dirty="0">
                <a:solidFill>
                  <a:schemeClr val="bg1"/>
                </a:solidFill>
                <a:latin typeface="Arial" panose="020B0604020202020204" pitchFamily="34" charset="0"/>
                <a:ea typeface="Calibri"/>
                <a:cs typeface="+mn-cs"/>
                <a:sym typeface="Calibri"/>
              </a:rPr>
              <a:t> </a:t>
            </a:r>
            <a:r>
              <a:rPr lang="en-GB" b="1" dirty="0" err="1">
                <a:solidFill>
                  <a:schemeClr val="bg1"/>
                </a:solidFill>
                <a:latin typeface="Arial" panose="020B0604020202020204" pitchFamily="34" charset="0"/>
                <a:ea typeface="Calibri"/>
                <a:cs typeface="+mn-cs"/>
                <a:sym typeface="Calibri"/>
              </a:rPr>
              <a:t>القماش</a:t>
            </a:r>
            <a:r>
              <a:rPr lang="en-GB" b="1" dirty="0">
                <a:solidFill>
                  <a:schemeClr val="bg1"/>
                </a:solidFill>
                <a:latin typeface="Arial" panose="020B0604020202020204" pitchFamily="34" charset="0"/>
                <a:ea typeface="Calibri"/>
                <a:cs typeface="+mn-cs"/>
                <a:sym typeface="Calibri"/>
              </a:rPr>
              <a:t> </a:t>
            </a:r>
            <a:r>
              <a:rPr lang="en-GB" b="1" dirty="0" err="1">
                <a:solidFill>
                  <a:schemeClr val="bg1"/>
                </a:solidFill>
                <a:latin typeface="Arial" panose="020B0604020202020204" pitchFamily="34" charset="0"/>
                <a:ea typeface="Calibri"/>
                <a:cs typeface="+mn-cs"/>
                <a:sym typeface="Calibri"/>
              </a:rPr>
              <a:t>المشمع</a:t>
            </a:r>
            <a:r>
              <a:rPr lang="en-GB" b="1" dirty="0">
                <a:solidFill>
                  <a:schemeClr val="bg1"/>
                </a:solidFill>
                <a:latin typeface="Arial" panose="020B0604020202020204" pitchFamily="34" charset="0"/>
                <a:ea typeface="Calibri"/>
                <a:cs typeface="+mn-cs"/>
                <a:sym typeface="Calibri"/>
              </a:rPr>
              <a:t> </a:t>
            </a:r>
            <a:r>
              <a:rPr lang="en-GB" dirty="0" err="1">
                <a:solidFill>
                  <a:schemeClr val="bg1"/>
                </a:solidFill>
                <a:latin typeface="Arial" panose="020B0604020202020204" pitchFamily="34" charset="0"/>
                <a:ea typeface="Calibri"/>
                <a:cs typeface="+mn-cs"/>
                <a:sym typeface="Calibri"/>
              </a:rPr>
              <a:t>لتسهيل</a:t>
            </a:r>
            <a:r>
              <a:rPr lang="en-GB" dirty="0">
                <a:solidFill>
                  <a:schemeClr val="bg1"/>
                </a:solidFill>
                <a:latin typeface="Arial" panose="020B0604020202020204" pitchFamily="34" charset="0"/>
                <a:ea typeface="Calibri"/>
                <a:cs typeface="+mn-cs"/>
                <a:sym typeface="Calibri"/>
              </a:rPr>
              <a:t> </a:t>
            </a:r>
            <a:r>
              <a:rPr lang="en-GB" dirty="0" err="1">
                <a:solidFill>
                  <a:schemeClr val="bg1"/>
                </a:solidFill>
                <a:latin typeface="Arial" panose="020B0604020202020204" pitchFamily="34" charset="0"/>
                <a:ea typeface="Calibri"/>
                <a:cs typeface="+mn-cs"/>
                <a:sym typeface="Calibri"/>
              </a:rPr>
              <a:t>رفعه</a:t>
            </a:r>
            <a:r>
              <a:rPr lang="en-GB" dirty="0">
                <a:solidFill>
                  <a:schemeClr val="bg1"/>
                </a:solidFill>
                <a:latin typeface="Arial" panose="020B0604020202020204" pitchFamily="34" charset="0"/>
                <a:ea typeface="Calibri"/>
                <a:cs typeface="+mn-cs"/>
                <a:sym typeface="Calibri"/>
              </a:rPr>
              <a:t> </a:t>
            </a:r>
            <a:r>
              <a:rPr lang="en-GB" dirty="0" err="1">
                <a:solidFill>
                  <a:schemeClr val="bg1"/>
                </a:solidFill>
                <a:latin typeface="Arial" panose="020B0604020202020204" pitchFamily="34" charset="0"/>
                <a:ea typeface="Calibri"/>
                <a:cs typeface="+mn-cs"/>
                <a:sym typeface="Calibri"/>
              </a:rPr>
              <a:t>إلى</a:t>
            </a:r>
            <a:r>
              <a:rPr lang="en-GB" dirty="0">
                <a:solidFill>
                  <a:schemeClr val="bg1"/>
                </a:solidFill>
                <a:latin typeface="Arial" panose="020B0604020202020204" pitchFamily="34" charset="0"/>
                <a:ea typeface="Calibri"/>
                <a:cs typeface="+mn-cs"/>
                <a:sym typeface="Calibri"/>
              </a:rPr>
              <a:t> </a:t>
            </a:r>
            <a:r>
              <a:rPr lang="en-GB" dirty="0" err="1">
                <a:solidFill>
                  <a:schemeClr val="bg1"/>
                </a:solidFill>
                <a:latin typeface="Arial" panose="020B0604020202020204" pitchFamily="34" charset="0"/>
                <a:ea typeface="Calibri"/>
                <a:cs typeface="+mn-cs"/>
              </a:rPr>
              <a:t>السطح</a:t>
            </a:r>
            <a:endParaRPr lang="en-US" dirty="0">
              <a:solidFill>
                <a:schemeClr val="bg1"/>
              </a:solidFill>
              <a:latin typeface="Arial" panose="020B0604020202020204" pitchFamily="34" charset="0"/>
              <a:cs typeface="+mn-cs"/>
            </a:endParaRPr>
          </a:p>
        </p:txBody>
      </p:sp>
      <p:sp>
        <p:nvSpPr>
          <p:cNvPr id="289" name="Google Shape;242;g34b1dca1029_0_208">
            <a:extLst>
              <a:ext uri="{FF2B5EF4-FFF2-40B4-BE49-F238E27FC236}">
                <a16:creationId xmlns:a16="http://schemas.microsoft.com/office/drawing/2014/main" id="{1EF4BA84-EE97-99E9-9B3E-A0D6CBC6159F}"/>
              </a:ext>
            </a:extLst>
          </p:cNvPr>
          <p:cNvSpPr/>
          <p:nvPr/>
        </p:nvSpPr>
        <p:spPr>
          <a:xfrm>
            <a:off x="186617" y="4784874"/>
            <a:ext cx="3141152" cy="2038002"/>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1">
              <a:lnSpc>
                <a:spcPct val="85000"/>
              </a:lnSpc>
              <a:spcBef>
                <a:spcPts val="0"/>
              </a:spcBef>
              <a:spcAft>
                <a:spcPts val="0"/>
              </a:spcAft>
              <a:buClr>
                <a:schemeClr val="accent2"/>
              </a:buClr>
              <a:buSzPts val="1800"/>
              <a:buFont typeface="Play"/>
              <a:buNone/>
            </a:pPr>
            <a:endParaRPr sz="1200" b="1">
              <a:solidFill>
                <a:srgbClr val="1155CC"/>
              </a:solidFill>
              <a:latin typeface="Arial" panose="020B0604020202020204" pitchFamily="34" charset="0"/>
              <a:ea typeface="Calibri"/>
              <a:cs typeface="+mn-cs"/>
              <a:sym typeface="Calibri"/>
            </a:endParaRPr>
          </a:p>
        </p:txBody>
      </p:sp>
      <p:sp>
        <p:nvSpPr>
          <p:cNvPr id="340" name="Google Shape;340;p16"/>
          <p:cNvSpPr txBox="1"/>
          <p:nvPr/>
        </p:nvSpPr>
        <p:spPr>
          <a:xfrm>
            <a:off x="186198" y="4212942"/>
            <a:ext cx="6533678" cy="614232"/>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gn="ctr">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r" rtl="1"/>
            <a:r>
              <a:rPr lang="en-GB" dirty="0">
                <a:latin typeface="Arial" panose="020B0604020202020204" pitchFamily="34" charset="0"/>
                <a:cs typeface="+mn-cs"/>
                <a:sym typeface="Calibri"/>
              </a:rPr>
              <a:t> ٣. </a:t>
            </a:r>
            <a:r>
              <a:rPr lang="ar-LB" dirty="0">
                <a:latin typeface="Arial" panose="020B0604020202020204" pitchFamily="34" charset="0"/>
                <a:cs typeface="+mn-cs"/>
                <a:sym typeface="Calibri"/>
              </a:rPr>
              <a:t>أضف ألواح خشبية لتثبيت الشادر على </a:t>
            </a:r>
            <a:r>
              <a:rPr lang="ar-LB" dirty="0" err="1">
                <a:latin typeface="Arial" panose="020B0604020202020204" pitchFamily="34" charset="0"/>
                <a:cs typeface="+mn-cs"/>
                <a:sym typeface="Calibri"/>
              </a:rPr>
              <a:t>الجمالونات</a:t>
            </a:r>
            <a:r>
              <a:rPr lang="ar-LB" dirty="0">
                <a:latin typeface="Arial" panose="020B0604020202020204" pitchFamily="34" charset="0"/>
                <a:cs typeface="+mn-cs"/>
                <a:sym typeface="Calibri"/>
              </a:rPr>
              <a:t>. استخدم القطع القصيرة لتثبيت الشادر على أعلى الجدران بواسطة المسامير.</a:t>
            </a:r>
            <a:endParaRPr lang="en-US" dirty="0">
              <a:latin typeface="Arial" panose="020B0604020202020204" pitchFamily="34" charset="0"/>
              <a:cs typeface="+mn-cs"/>
            </a:endParaRPr>
          </a:p>
        </p:txBody>
      </p:sp>
      <p:sp>
        <p:nvSpPr>
          <p:cNvPr id="50" name="Google Shape;242;g34b1dca1029_0_208">
            <a:extLst>
              <a:ext uri="{FF2B5EF4-FFF2-40B4-BE49-F238E27FC236}">
                <a16:creationId xmlns:a16="http://schemas.microsoft.com/office/drawing/2014/main" id="{31CC2805-F906-7DF9-5792-43C99564B309}"/>
              </a:ext>
            </a:extLst>
          </p:cNvPr>
          <p:cNvSpPr/>
          <p:nvPr/>
        </p:nvSpPr>
        <p:spPr>
          <a:xfrm>
            <a:off x="3530234" y="4829511"/>
            <a:ext cx="3192490" cy="1974199"/>
          </a:xfrm>
          <a:prstGeom prst="rect">
            <a:avLst/>
          </a:prstGeom>
          <a:noFill/>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1">
              <a:lnSpc>
                <a:spcPct val="85000"/>
              </a:lnSpc>
              <a:spcBef>
                <a:spcPts val="0"/>
              </a:spcBef>
              <a:spcAft>
                <a:spcPts val="0"/>
              </a:spcAft>
              <a:buClr>
                <a:schemeClr val="accent2"/>
              </a:buClr>
              <a:buSzPts val="1800"/>
              <a:buFont typeface="Play"/>
              <a:buNone/>
            </a:pPr>
            <a:endParaRPr sz="1200" b="1">
              <a:solidFill>
                <a:srgbClr val="1155CC"/>
              </a:solidFill>
              <a:latin typeface="Arial" panose="020B0604020202020204" pitchFamily="34" charset="0"/>
              <a:ea typeface="Calibri"/>
              <a:cs typeface="+mn-cs"/>
              <a:sym typeface="Calibri"/>
            </a:endParaRPr>
          </a:p>
        </p:txBody>
      </p:sp>
      <p:pic>
        <p:nvPicPr>
          <p:cNvPr id="4" name="Google Shape;335;p16">
            <a:extLst>
              <a:ext uri="{FF2B5EF4-FFF2-40B4-BE49-F238E27FC236}">
                <a16:creationId xmlns:a16="http://schemas.microsoft.com/office/drawing/2014/main" id="{F9287CFE-1A64-12E4-3093-64440048306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83341" y="1881904"/>
            <a:ext cx="2577867" cy="1210194"/>
          </a:xfrm>
          <a:prstGeom prst="rect">
            <a:avLst/>
          </a:prstGeom>
          <a:noFill/>
          <a:ln>
            <a:noFill/>
          </a:ln>
        </p:spPr>
      </p:pic>
      <p:pic>
        <p:nvPicPr>
          <p:cNvPr id="46" name="Google Shape;336;p16">
            <a:extLst>
              <a:ext uri="{FF2B5EF4-FFF2-40B4-BE49-F238E27FC236}">
                <a16:creationId xmlns:a16="http://schemas.microsoft.com/office/drawing/2014/main" id="{BA546D36-F62D-2348-EAFA-00BB531C6454}"/>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51983" y="1720146"/>
            <a:ext cx="1674227" cy="1331599"/>
          </a:xfrm>
          <a:prstGeom prst="rect">
            <a:avLst/>
          </a:prstGeom>
          <a:noFill/>
          <a:ln>
            <a:noFill/>
          </a:ln>
        </p:spPr>
      </p:pic>
      <p:pic>
        <p:nvPicPr>
          <p:cNvPr id="51" name="Google Shape;367;p16">
            <a:extLst>
              <a:ext uri="{FF2B5EF4-FFF2-40B4-BE49-F238E27FC236}">
                <a16:creationId xmlns:a16="http://schemas.microsoft.com/office/drawing/2014/main" id="{5123949D-A4E0-5FDA-5F85-37E203FCF36B}"/>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66536" y="1202793"/>
            <a:ext cx="1360261" cy="1900055"/>
          </a:xfrm>
          <a:prstGeom prst="rect">
            <a:avLst/>
          </a:prstGeom>
          <a:noFill/>
          <a:ln>
            <a:noFill/>
          </a:ln>
        </p:spPr>
      </p:pic>
      <p:cxnSp>
        <p:nvCxnSpPr>
          <p:cNvPr id="52" name="Straight Connector 51">
            <a:extLst>
              <a:ext uri="{FF2B5EF4-FFF2-40B4-BE49-F238E27FC236}">
                <a16:creationId xmlns:a16="http://schemas.microsoft.com/office/drawing/2014/main" id="{61D08018-5B7C-A52D-D7A2-03A8FEBD2AC5}"/>
              </a:ext>
            </a:extLst>
          </p:cNvPr>
          <p:cNvCxnSpPr>
            <a:cxnSpLocks/>
          </p:cNvCxnSpPr>
          <p:nvPr/>
        </p:nvCxnSpPr>
        <p:spPr>
          <a:xfrm>
            <a:off x="4857791" y="2110641"/>
            <a:ext cx="1100288" cy="85215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FCFEEFE5-B0D4-E7B2-D594-95EA5F3AF3F6}"/>
              </a:ext>
            </a:extLst>
          </p:cNvPr>
          <p:cNvCxnSpPr/>
          <p:nvPr/>
        </p:nvCxnSpPr>
        <p:spPr>
          <a:xfrm>
            <a:off x="3077588" y="1832754"/>
            <a:ext cx="708485" cy="990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FED24C0-05FD-BB70-EC56-171184BFC86C}"/>
              </a:ext>
            </a:extLst>
          </p:cNvPr>
          <p:cNvCxnSpPr>
            <a:cxnSpLocks/>
          </p:cNvCxnSpPr>
          <p:nvPr/>
        </p:nvCxnSpPr>
        <p:spPr>
          <a:xfrm flipV="1">
            <a:off x="646594" y="2019012"/>
            <a:ext cx="1180203" cy="7461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10" name="Rectangle 309">
            <a:extLst>
              <a:ext uri="{FF2B5EF4-FFF2-40B4-BE49-F238E27FC236}">
                <a16:creationId xmlns:a16="http://schemas.microsoft.com/office/drawing/2014/main" id="{5578CBFD-522B-25C4-AF72-DFC0DFDA8619}"/>
              </a:ext>
            </a:extLst>
          </p:cNvPr>
          <p:cNvSpPr/>
          <p:nvPr/>
        </p:nvSpPr>
        <p:spPr>
          <a:xfrm rot="1169609" flipH="1">
            <a:off x="4498670" y="5166337"/>
            <a:ext cx="1240931" cy="139542"/>
          </a:xfrm>
          <a:prstGeom prst="rect">
            <a:avLst/>
          </a:prstGeom>
          <a:pattFill prst="ltHorz">
            <a:fgClr>
              <a:schemeClr val="accent2">
                <a:lumMod val="20000"/>
                <a:lumOff val="80000"/>
              </a:schemeClr>
            </a:fgClr>
            <a:bgClr>
              <a:schemeClr val="bg1"/>
            </a:bgClr>
          </a:patt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8A63F6C9-B1BC-5579-160D-E623A1D75462}"/>
              </a:ext>
            </a:extLst>
          </p:cNvPr>
          <p:cNvSpPr/>
          <p:nvPr/>
        </p:nvSpPr>
        <p:spPr>
          <a:xfrm rot="5400000">
            <a:off x="1179648" y="5845741"/>
            <a:ext cx="275777" cy="174107"/>
          </a:xfrm>
          <a:prstGeom prst="rect">
            <a:avLst/>
          </a:prstGeom>
          <a:pattFill prst="ltHorz">
            <a:fgClr>
              <a:schemeClr val="accent2">
                <a:lumMod val="20000"/>
                <a:lumOff val="80000"/>
              </a:schemeClr>
            </a:fgClr>
            <a:bgClr>
              <a:schemeClr val="bg1"/>
            </a:bgClr>
          </a:patt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2" name="Group 311">
            <a:extLst>
              <a:ext uri="{FF2B5EF4-FFF2-40B4-BE49-F238E27FC236}">
                <a16:creationId xmlns:a16="http://schemas.microsoft.com/office/drawing/2014/main" id="{4D82B083-A024-223C-F5DD-EE561D85EBC2}"/>
              </a:ext>
            </a:extLst>
          </p:cNvPr>
          <p:cNvGrpSpPr/>
          <p:nvPr/>
        </p:nvGrpSpPr>
        <p:grpSpPr>
          <a:xfrm>
            <a:off x="1878208" y="6967774"/>
            <a:ext cx="5121705" cy="3597446"/>
            <a:chOff x="813733" y="6967774"/>
            <a:chExt cx="5121705" cy="3597446"/>
          </a:xfrm>
        </p:grpSpPr>
        <p:pic>
          <p:nvPicPr>
            <p:cNvPr id="313" name="Picture 312" descr="A white tent with a door open&#10;&#10;AI-generated content may be incorrect.">
              <a:extLst>
                <a:ext uri="{FF2B5EF4-FFF2-40B4-BE49-F238E27FC236}">
                  <a16:creationId xmlns:a16="http://schemas.microsoft.com/office/drawing/2014/main" id="{24A78B80-9914-72FA-C668-61D6CEECB250}"/>
                </a:ext>
              </a:extLst>
            </p:cNvPr>
            <p:cNvPicPr>
              <a:picLocks noChangeAspect="1"/>
            </p:cNvPicPr>
            <p:nvPr/>
          </p:nvPicPr>
          <p:blipFill>
            <a:blip r:embed="rId7" cstate="screen">
              <a:extLst>
                <a:ext uri="{28A0092B-C50C-407E-A947-70E740481C1C}">
                  <a14:useLocalDpi xmlns:a14="http://schemas.microsoft.com/office/drawing/2010/main"/>
                </a:ext>
              </a:extLst>
            </a:blip>
            <a:srcRect t="13160"/>
            <a:stretch>
              <a:fillRect/>
            </a:stretch>
          </p:blipFill>
          <p:spPr>
            <a:xfrm>
              <a:off x="813733" y="6967774"/>
              <a:ext cx="5121705" cy="3597446"/>
            </a:xfrm>
            <a:prstGeom prst="rect">
              <a:avLst/>
            </a:prstGeom>
          </p:spPr>
        </p:pic>
        <p:cxnSp>
          <p:nvCxnSpPr>
            <p:cNvPr id="316" name="Google Shape;98;g33c391d3f5e_2_7">
              <a:extLst>
                <a:ext uri="{FF2B5EF4-FFF2-40B4-BE49-F238E27FC236}">
                  <a16:creationId xmlns:a16="http://schemas.microsoft.com/office/drawing/2014/main" id="{29928BA1-75AE-573B-BE28-6C28215D463D}"/>
                </a:ext>
              </a:extLst>
            </p:cNvPr>
            <p:cNvCxnSpPr>
              <a:cxnSpLocks/>
            </p:cNvCxnSpPr>
            <p:nvPr/>
          </p:nvCxnSpPr>
          <p:spPr>
            <a:xfrm flipV="1">
              <a:off x="3999656" y="7030595"/>
              <a:ext cx="261283" cy="241893"/>
            </a:xfrm>
            <a:prstGeom prst="straightConnector1">
              <a:avLst/>
            </a:prstGeom>
            <a:noFill/>
            <a:ln w="9525" cap="flat" cmpd="sng">
              <a:solidFill>
                <a:schemeClr val="dk2"/>
              </a:solidFill>
              <a:prstDash val="solid"/>
              <a:round/>
              <a:headEnd type="none" w="med" len="med"/>
              <a:tailEnd type="triangle" w="med" len="med"/>
            </a:ln>
          </p:spPr>
        </p:cxnSp>
        <p:sp>
          <p:nvSpPr>
            <p:cNvPr id="317" name="Rectangle 316">
              <a:extLst>
                <a:ext uri="{FF2B5EF4-FFF2-40B4-BE49-F238E27FC236}">
                  <a16:creationId xmlns:a16="http://schemas.microsoft.com/office/drawing/2014/main" id="{0A31E6DA-2F5B-C49D-0F30-19CDBA40468F}"/>
                </a:ext>
              </a:extLst>
            </p:cNvPr>
            <p:cNvSpPr>
              <a:spLocks/>
            </p:cNvSpPr>
            <p:nvPr/>
          </p:nvSpPr>
          <p:spPr>
            <a:xfrm rot="4207115">
              <a:off x="4391828" y="7775851"/>
              <a:ext cx="18288" cy="530352"/>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Rectangle 317">
              <a:extLst>
                <a:ext uri="{FF2B5EF4-FFF2-40B4-BE49-F238E27FC236}">
                  <a16:creationId xmlns:a16="http://schemas.microsoft.com/office/drawing/2014/main" id="{DBA604EC-A3BB-9F53-34B0-09DB948E38F6}"/>
                </a:ext>
              </a:extLst>
            </p:cNvPr>
            <p:cNvSpPr>
              <a:spLocks/>
            </p:cNvSpPr>
            <p:nvPr/>
          </p:nvSpPr>
          <p:spPr>
            <a:xfrm rot="3819688">
              <a:off x="4338234" y="8410104"/>
              <a:ext cx="18288" cy="530352"/>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9" name="TextBox 318">
            <a:extLst>
              <a:ext uri="{FF2B5EF4-FFF2-40B4-BE49-F238E27FC236}">
                <a16:creationId xmlns:a16="http://schemas.microsoft.com/office/drawing/2014/main" id="{16898597-EBDD-29BF-CF6A-CC9C6A19330E}"/>
              </a:ext>
            </a:extLst>
          </p:cNvPr>
          <p:cNvSpPr txBox="1"/>
          <p:nvPr/>
        </p:nvSpPr>
        <p:spPr>
          <a:xfrm>
            <a:off x="124767" y="6841613"/>
            <a:ext cx="2309383" cy="276999"/>
          </a:xfrm>
          <a:prstGeom prst="rect">
            <a:avLst/>
          </a:prstGeom>
          <a:noFill/>
        </p:spPr>
        <p:txBody>
          <a:bodyPr wrap="square">
            <a:spAutoFit/>
          </a:bodyPr>
          <a:lstStyle>
            <a:defPPr>
              <a:defRPr lang="en-GB"/>
            </a:defPPr>
            <a:lvl1pPr algn="r" rtl="1">
              <a:buClr>
                <a:schemeClr val="dk1"/>
              </a:buClr>
              <a:buSzPts val="1200"/>
              <a:defRPr sz="1200" b="1">
                <a:latin typeface="Arial" panose="020B0604020202020204" pitchFamily="34" charset="0"/>
                <a:ea typeface="Calibri"/>
                <a:cs typeface="Arial" panose="020B0604020202020204" pitchFamily="34" charset="0"/>
              </a:defRPr>
            </a:lvl1pPr>
          </a:lstStyle>
          <a:p>
            <a:r>
              <a:rPr lang="en-GB" dirty="0" err="1">
                <a:sym typeface="Calibri"/>
              </a:rPr>
              <a:t>تفصيل</a:t>
            </a:r>
            <a:r>
              <a:rPr lang="en-GB" dirty="0">
                <a:sym typeface="Calibri"/>
              </a:rPr>
              <a:t> </a:t>
            </a:r>
            <a:r>
              <a:rPr lang="en-GB" dirty="0" err="1">
                <a:sym typeface="Calibri"/>
              </a:rPr>
              <a:t>توصيل</a:t>
            </a:r>
            <a:r>
              <a:rPr lang="en-GB" dirty="0">
                <a:sym typeface="Calibri"/>
              </a:rPr>
              <a:t> </a:t>
            </a:r>
            <a:r>
              <a:rPr lang="en-GB" dirty="0" err="1">
                <a:sym typeface="Calibri"/>
              </a:rPr>
              <a:t>الخشب</a:t>
            </a:r>
            <a:r>
              <a:rPr lang="en-GB" dirty="0">
                <a:sym typeface="Calibri"/>
              </a:rPr>
              <a:t> ٢ </a:t>
            </a:r>
            <a:endParaRPr lang="en-US" dirty="0">
              <a:sym typeface="Calibri"/>
            </a:endParaRPr>
          </a:p>
        </p:txBody>
      </p:sp>
      <p:cxnSp>
        <p:nvCxnSpPr>
          <p:cNvPr id="339" name="Google Shape;98;g33c391d3f5e_2_7">
            <a:extLst>
              <a:ext uri="{FF2B5EF4-FFF2-40B4-BE49-F238E27FC236}">
                <a16:creationId xmlns:a16="http://schemas.microsoft.com/office/drawing/2014/main" id="{4374D924-D784-E133-F747-6DEFF04380B8}"/>
              </a:ext>
            </a:extLst>
          </p:cNvPr>
          <p:cNvCxnSpPr>
            <a:cxnSpLocks/>
          </p:cNvCxnSpPr>
          <p:nvPr/>
        </p:nvCxnSpPr>
        <p:spPr>
          <a:xfrm flipH="1" flipV="1">
            <a:off x="2740349" y="6967774"/>
            <a:ext cx="608385" cy="385990"/>
          </a:xfrm>
          <a:prstGeom prst="straightConnector1">
            <a:avLst/>
          </a:prstGeom>
          <a:noFill/>
          <a:ln w="9525" cap="flat" cmpd="sng">
            <a:solidFill>
              <a:schemeClr val="dk2"/>
            </a:solidFill>
            <a:prstDash val="solid"/>
            <a:round/>
            <a:headEnd type="none" w="med" len="med"/>
            <a:tailEnd type="triangle" w="med" len="med"/>
          </a:ln>
        </p:spPr>
      </p:cxnSp>
      <p:grpSp>
        <p:nvGrpSpPr>
          <p:cNvPr id="341" name="Group 340">
            <a:extLst>
              <a:ext uri="{FF2B5EF4-FFF2-40B4-BE49-F238E27FC236}">
                <a16:creationId xmlns:a16="http://schemas.microsoft.com/office/drawing/2014/main" id="{D2B17B96-AAA3-0235-0630-5FDAD9BB34F6}"/>
              </a:ext>
            </a:extLst>
          </p:cNvPr>
          <p:cNvGrpSpPr/>
          <p:nvPr/>
        </p:nvGrpSpPr>
        <p:grpSpPr>
          <a:xfrm flipH="1">
            <a:off x="3687416" y="4887300"/>
            <a:ext cx="3032036" cy="1752856"/>
            <a:chOff x="617483" y="4832263"/>
            <a:chExt cx="2255792" cy="1304100"/>
          </a:xfrm>
        </p:grpSpPr>
        <p:pic>
          <p:nvPicPr>
            <p:cNvPr id="342" name="Picture 341" descr="A video game screen with a black background&#10;&#10;AI-generated content may be incorrect.">
              <a:extLst>
                <a:ext uri="{FF2B5EF4-FFF2-40B4-BE49-F238E27FC236}">
                  <a16:creationId xmlns:a16="http://schemas.microsoft.com/office/drawing/2014/main" id="{B8C51532-CE30-9692-4D07-A884E2CE427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flipH="1">
              <a:off x="1286080" y="4832263"/>
              <a:ext cx="1295113" cy="1304100"/>
            </a:xfrm>
            <a:prstGeom prst="rect">
              <a:avLst/>
            </a:prstGeom>
          </p:spPr>
        </p:pic>
        <p:sp>
          <p:nvSpPr>
            <p:cNvPr id="343" name="Google Shape;343;p16">
              <a:extLst>
                <a:ext uri="{FF2B5EF4-FFF2-40B4-BE49-F238E27FC236}">
                  <a16:creationId xmlns:a16="http://schemas.microsoft.com/office/drawing/2014/main" id="{EEDECD3A-3AD9-E6F8-0D5C-36EF31E6835C}"/>
                </a:ext>
              </a:extLst>
            </p:cNvPr>
            <p:cNvSpPr txBox="1"/>
            <p:nvPr/>
          </p:nvSpPr>
          <p:spPr>
            <a:xfrm>
              <a:off x="617483" y="5047363"/>
              <a:ext cx="641359" cy="342964"/>
            </a:xfrm>
            <a:prstGeom prst="rect">
              <a:avLst/>
            </a:prstGeom>
            <a:noFill/>
            <a:ln>
              <a:noFill/>
            </a:ln>
          </p:spPr>
          <p:txBody>
            <a:bodyPr spcFirstLastPara="1" wrap="square" lIns="90786" tIns="45382" rIns="90786" bIns="45382" anchor="t" anchorCtr="0">
              <a:spAutoFit/>
            </a:bodyPr>
            <a:lstStyle/>
            <a:p>
              <a:pPr algn="r" rtl="1"/>
              <a:r>
                <a:rPr lang="en-GB" sz="1200" b="1"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٥٠</a:t>
              </a:r>
              <a:r>
                <a:rPr lang="en-GB" sz="1200" b="1" dirty="0">
                  <a:solidFill>
                    <a:schemeClr val="dk2"/>
                  </a:solidFill>
                  <a:latin typeface="Arial" panose="020B0604020202020204" pitchFamily="34" charset="0"/>
                  <a:ea typeface="Calibri"/>
                  <a:sym typeface="Calibri"/>
                </a:rPr>
                <a:t>-</a:t>
              </a:r>
              <a:r>
                <a:rPr lang="en-GB" sz="1200" b="1" dirty="0">
                  <a:solidFill>
                    <a:schemeClr val="dk2"/>
                  </a:solidFill>
                  <a:latin typeface="Calibri" panose="020F0502020204030204" pitchFamily="34" charset="0"/>
                  <a:ea typeface="Calibri" panose="020F0502020204030204" pitchFamily="34" charset="0"/>
                  <a:cs typeface="Calibri" panose="020F0502020204030204" pitchFamily="34" charset="0"/>
                  <a:sym typeface="Calibri"/>
                </a:rPr>
                <a:t>٦٠</a:t>
              </a:r>
              <a:r>
                <a:rPr lang="en-GB" sz="1200" dirty="0">
                  <a:solidFill>
                    <a:schemeClr val="dk2"/>
                  </a:solidFill>
                  <a:latin typeface="Arial" panose="020B0604020202020204" pitchFamily="34" charset="0"/>
                  <a:ea typeface="Calibri"/>
                  <a:sym typeface="Calibri"/>
                </a:rPr>
                <a:t> </a:t>
              </a:r>
              <a:r>
                <a:rPr lang="en-GB" sz="1200" dirty="0" err="1">
                  <a:solidFill>
                    <a:schemeClr val="dk2"/>
                  </a:solidFill>
                  <a:latin typeface="Arial" panose="020B0604020202020204" pitchFamily="34" charset="0"/>
                  <a:ea typeface="Calibri"/>
                  <a:sym typeface="Calibri"/>
                </a:rPr>
                <a:t>سم</a:t>
              </a:r>
              <a:r>
                <a:rPr lang="en-GB" sz="1200" b="1" dirty="0">
                  <a:solidFill>
                    <a:schemeClr val="dk2"/>
                  </a:solidFill>
                  <a:latin typeface="Arial" panose="020B0604020202020204" pitchFamily="34" charset="0"/>
                  <a:ea typeface="Calibri"/>
                  <a:sym typeface="Calibri"/>
                </a:rPr>
                <a:t> </a:t>
              </a:r>
              <a:r>
                <a:rPr lang="ar-LB" sz="1200" b="1" dirty="0">
                  <a:solidFill>
                    <a:schemeClr val="dk2"/>
                  </a:solidFill>
                  <a:latin typeface="Arial" panose="020B0604020202020204" pitchFamily="34" charset="0"/>
                  <a:ea typeface="Calibri"/>
                  <a:sym typeface="Calibri"/>
                </a:rPr>
                <a:t>قطع قصيرة </a:t>
              </a:r>
              <a:endParaRPr sz="1200" b="1" dirty="0">
                <a:solidFill>
                  <a:schemeClr val="dk2"/>
                </a:solidFill>
                <a:latin typeface="Arial" panose="020B0604020202020204" pitchFamily="34" charset="0"/>
                <a:ea typeface="Calibri"/>
                <a:sym typeface="Calibri"/>
              </a:endParaRPr>
            </a:p>
          </p:txBody>
        </p:sp>
        <p:sp>
          <p:nvSpPr>
            <p:cNvPr id="344" name="Google Shape;343;p16">
              <a:extLst>
                <a:ext uri="{FF2B5EF4-FFF2-40B4-BE49-F238E27FC236}">
                  <a16:creationId xmlns:a16="http://schemas.microsoft.com/office/drawing/2014/main" id="{8275B6D1-5C0E-7143-E137-3584F1AD213B}"/>
                </a:ext>
              </a:extLst>
            </p:cNvPr>
            <p:cNvSpPr txBox="1"/>
            <p:nvPr/>
          </p:nvSpPr>
          <p:spPr>
            <a:xfrm>
              <a:off x="1926896" y="5704025"/>
              <a:ext cx="946379" cy="342964"/>
            </a:xfrm>
            <a:prstGeom prst="rect">
              <a:avLst/>
            </a:prstGeom>
            <a:noFill/>
            <a:ln>
              <a:noFill/>
            </a:ln>
          </p:spPr>
          <p:txBody>
            <a:bodyPr spcFirstLastPara="1" wrap="square" lIns="90786" tIns="45382" rIns="90786" bIns="45382" anchor="t" anchorCtr="0">
              <a:spAutoFit/>
            </a:bodyPr>
            <a:lstStyle/>
            <a:p>
              <a:pPr algn="r" rtl="1"/>
              <a:r>
                <a:rPr lang="ar-LB" sz="1200" b="1" dirty="0">
                  <a:solidFill>
                    <a:schemeClr val="dk2"/>
                  </a:solidFill>
                  <a:latin typeface="Calibri"/>
                  <a:ea typeface="Calibri"/>
                  <a:sym typeface="Calibri"/>
                </a:rPr>
                <a:t>الخشب الأفقي العلوي في إطار الجدار</a:t>
              </a:r>
            </a:p>
          </p:txBody>
        </p:sp>
        <p:cxnSp>
          <p:nvCxnSpPr>
            <p:cNvPr id="345" name="Google Shape;98;g33c391d3f5e_2_7">
              <a:extLst>
                <a:ext uri="{FF2B5EF4-FFF2-40B4-BE49-F238E27FC236}">
                  <a16:creationId xmlns:a16="http://schemas.microsoft.com/office/drawing/2014/main" id="{4DC9D497-AEB9-404B-2A71-D06262B825A3}"/>
                </a:ext>
              </a:extLst>
            </p:cNvPr>
            <p:cNvCxnSpPr>
              <a:cxnSpLocks/>
            </p:cNvCxnSpPr>
            <p:nvPr/>
          </p:nvCxnSpPr>
          <p:spPr>
            <a:xfrm>
              <a:off x="1127291" y="5226719"/>
              <a:ext cx="263101" cy="205173"/>
            </a:xfrm>
            <a:prstGeom prst="straightConnector1">
              <a:avLst/>
            </a:prstGeom>
            <a:noFill/>
            <a:ln w="9525" cap="flat" cmpd="sng">
              <a:solidFill>
                <a:schemeClr val="dk2"/>
              </a:solidFill>
              <a:prstDash val="solid"/>
              <a:round/>
              <a:headEnd type="none" w="med" len="med"/>
              <a:tailEnd type="triangle" w="med" len="med"/>
            </a:ln>
          </p:spPr>
        </p:cxnSp>
        <p:cxnSp>
          <p:nvCxnSpPr>
            <p:cNvPr id="346" name="Google Shape;98;g33c391d3f5e_2_7">
              <a:extLst>
                <a:ext uri="{FF2B5EF4-FFF2-40B4-BE49-F238E27FC236}">
                  <a16:creationId xmlns:a16="http://schemas.microsoft.com/office/drawing/2014/main" id="{92CAC18E-63E5-90E1-5958-98CD8530EB49}"/>
                </a:ext>
              </a:extLst>
            </p:cNvPr>
            <p:cNvCxnSpPr>
              <a:cxnSpLocks/>
            </p:cNvCxnSpPr>
            <p:nvPr/>
          </p:nvCxnSpPr>
          <p:spPr>
            <a:xfrm flipH="1" flipV="1">
              <a:off x="1686569" y="5559077"/>
              <a:ext cx="252588" cy="210587"/>
            </a:xfrm>
            <a:prstGeom prst="straightConnector1">
              <a:avLst/>
            </a:prstGeom>
            <a:noFill/>
            <a:ln w="9525" cap="flat" cmpd="sng">
              <a:solidFill>
                <a:schemeClr val="dk2"/>
              </a:solidFill>
              <a:prstDash val="solid"/>
              <a:round/>
              <a:headEnd type="none" w="med" len="med"/>
              <a:tailEnd type="triangle" w="med" len="med"/>
            </a:ln>
          </p:spPr>
        </p:cxnSp>
      </p:grpSp>
      <p:grpSp>
        <p:nvGrpSpPr>
          <p:cNvPr id="347" name="Group 346">
            <a:extLst>
              <a:ext uri="{FF2B5EF4-FFF2-40B4-BE49-F238E27FC236}">
                <a16:creationId xmlns:a16="http://schemas.microsoft.com/office/drawing/2014/main" id="{C6858C5A-3053-B424-AC88-7FDD15590AE1}"/>
              </a:ext>
            </a:extLst>
          </p:cNvPr>
          <p:cNvGrpSpPr/>
          <p:nvPr/>
        </p:nvGrpSpPr>
        <p:grpSpPr>
          <a:xfrm rot="821623">
            <a:off x="5161920" y="7878854"/>
            <a:ext cx="861349" cy="956474"/>
            <a:chOff x="3610449" y="4619405"/>
            <a:chExt cx="861349" cy="956474"/>
          </a:xfrm>
        </p:grpSpPr>
        <p:sp>
          <p:nvSpPr>
            <p:cNvPr id="348" name="Rectangle 347">
              <a:extLst>
                <a:ext uri="{FF2B5EF4-FFF2-40B4-BE49-F238E27FC236}">
                  <a16:creationId xmlns:a16="http://schemas.microsoft.com/office/drawing/2014/main" id="{B5480B4F-484C-BF31-E6BE-D0401456F169}"/>
                </a:ext>
              </a:extLst>
            </p:cNvPr>
            <p:cNvSpPr/>
            <p:nvPr/>
          </p:nvSpPr>
          <p:spPr>
            <a:xfrm rot="19691218">
              <a:off x="3858295" y="4740651"/>
              <a:ext cx="297131" cy="289281"/>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B7C5FE80-3C0A-A082-9422-8A138AE4A3BD}"/>
                </a:ext>
              </a:extLst>
            </p:cNvPr>
            <p:cNvSpPr/>
            <p:nvPr/>
          </p:nvSpPr>
          <p:spPr>
            <a:xfrm rot="20672809">
              <a:off x="3785353" y="4931464"/>
              <a:ext cx="316268" cy="207490"/>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Rectangle 349">
              <a:extLst>
                <a:ext uri="{FF2B5EF4-FFF2-40B4-BE49-F238E27FC236}">
                  <a16:creationId xmlns:a16="http://schemas.microsoft.com/office/drawing/2014/main" id="{B3860169-BF9B-8E22-2BAD-14334FFD557F}"/>
                </a:ext>
              </a:extLst>
            </p:cNvPr>
            <p:cNvSpPr/>
            <p:nvPr/>
          </p:nvSpPr>
          <p:spPr>
            <a:xfrm rot="3335622">
              <a:off x="3678842" y="4941926"/>
              <a:ext cx="322246" cy="207490"/>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Rectangle 350">
              <a:extLst>
                <a:ext uri="{FF2B5EF4-FFF2-40B4-BE49-F238E27FC236}">
                  <a16:creationId xmlns:a16="http://schemas.microsoft.com/office/drawing/2014/main" id="{84D3E9E2-05B7-03A3-3E58-154BC2172872}"/>
                </a:ext>
              </a:extLst>
            </p:cNvPr>
            <p:cNvSpPr/>
            <p:nvPr/>
          </p:nvSpPr>
          <p:spPr>
            <a:xfrm rot="19316677">
              <a:off x="4202674" y="5075797"/>
              <a:ext cx="114448" cy="125662"/>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Rectangle 351">
              <a:extLst>
                <a:ext uri="{FF2B5EF4-FFF2-40B4-BE49-F238E27FC236}">
                  <a16:creationId xmlns:a16="http://schemas.microsoft.com/office/drawing/2014/main" id="{A2019375-9E5E-299E-250F-E69131044AAE}"/>
                </a:ext>
              </a:extLst>
            </p:cNvPr>
            <p:cNvSpPr/>
            <p:nvPr/>
          </p:nvSpPr>
          <p:spPr>
            <a:xfrm rot="20229541">
              <a:off x="4151529" y="5130752"/>
              <a:ext cx="71428" cy="107864"/>
            </a:xfrm>
            <a:prstGeom prst="rect">
              <a:avLst/>
            </a:prstGeom>
            <a:solidFill>
              <a:srgbClr val="CAC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Rectangle 352">
              <a:extLst>
                <a:ext uri="{FF2B5EF4-FFF2-40B4-BE49-F238E27FC236}">
                  <a16:creationId xmlns:a16="http://schemas.microsoft.com/office/drawing/2014/main" id="{BFDE843E-FEB2-D8E1-C96B-91A843E89BF3}"/>
                </a:ext>
              </a:extLst>
            </p:cNvPr>
            <p:cNvSpPr/>
            <p:nvPr/>
          </p:nvSpPr>
          <p:spPr>
            <a:xfrm rot="20647541">
              <a:off x="3736462" y="4943655"/>
              <a:ext cx="71428" cy="107864"/>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Rectangle 353">
              <a:extLst>
                <a:ext uri="{FF2B5EF4-FFF2-40B4-BE49-F238E27FC236}">
                  <a16:creationId xmlns:a16="http://schemas.microsoft.com/office/drawing/2014/main" id="{A66AE2CB-EB27-075B-4078-F5B086C1B0AC}"/>
                </a:ext>
              </a:extLst>
            </p:cNvPr>
            <p:cNvSpPr/>
            <p:nvPr/>
          </p:nvSpPr>
          <p:spPr>
            <a:xfrm rot="20647541">
              <a:off x="3677226" y="4959429"/>
              <a:ext cx="71428" cy="107864"/>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Rectangle 354">
              <a:extLst>
                <a:ext uri="{FF2B5EF4-FFF2-40B4-BE49-F238E27FC236}">
                  <a16:creationId xmlns:a16="http://schemas.microsoft.com/office/drawing/2014/main" id="{C3A43449-F898-1977-9865-5B8DC304DFA9}"/>
                </a:ext>
              </a:extLst>
            </p:cNvPr>
            <p:cNvSpPr/>
            <p:nvPr/>
          </p:nvSpPr>
          <p:spPr>
            <a:xfrm rot="14176528">
              <a:off x="4171064" y="5063526"/>
              <a:ext cx="209777" cy="226684"/>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Rectangle 355">
              <a:extLst>
                <a:ext uri="{FF2B5EF4-FFF2-40B4-BE49-F238E27FC236}">
                  <a16:creationId xmlns:a16="http://schemas.microsoft.com/office/drawing/2014/main" id="{F40922D2-8CD7-3346-C08B-F707801DC6B6}"/>
                </a:ext>
              </a:extLst>
            </p:cNvPr>
            <p:cNvSpPr/>
            <p:nvPr/>
          </p:nvSpPr>
          <p:spPr>
            <a:xfrm rot="19752401">
              <a:off x="4051281" y="4859532"/>
              <a:ext cx="105010" cy="125662"/>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7" name="Picture 4" descr="Stick with Long Branch on It 48340257 PNG">
              <a:extLst>
                <a:ext uri="{FF2B5EF4-FFF2-40B4-BE49-F238E27FC236}">
                  <a16:creationId xmlns:a16="http://schemas.microsoft.com/office/drawing/2014/main" id="{327AD549-68A8-3FB2-60D7-F93E4424E4B3}"/>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20251847">
              <a:off x="3694026" y="5304286"/>
              <a:ext cx="271593" cy="271593"/>
            </a:xfrm>
            <a:prstGeom prst="rect">
              <a:avLst/>
            </a:prstGeom>
            <a:noFill/>
            <a:extLst>
              <a:ext uri="{909E8E84-426E-40DD-AFC4-6F175D3DCCD1}">
                <a14:hiddenFill xmlns:a14="http://schemas.microsoft.com/office/drawing/2010/main">
                  <a:solidFill>
                    <a:srgbClr val="FFFFFF"/>
                  </a:solidFill>
                </a14:hiddenFill>
              </a:ext>
            </a:extLst>
          </p:spPr>
        </p:pic>
        <p:sp>
          <p:nvSpPr>
            <p:cNvPr id="358" name="Rectangle 357">
              <a:extLst>
                <a:ext uri="{FF2B5EF4-FFF2-40B4-BE49-F238E27FC236}">
                  <a16:creationId xmlns:a16="http://schemas.microsoft.com/office/drawing/2014/main" id="{95A6E901-41E8-D8F5-5080-621AFF036BB3}"/>
                </a:ext>
              </a:extLst>
            </p:cNvPr>
            <p:cNvSpPr>
              <a:spLocks/>
            </p:cNvSpPr>
            <p:nvPr/>
          </p:nvSpPr>
          <p:spPr>
            <a:xfrm rot="19500498">
              <a:off x="3799796" y="4889887"/>
              <a:ext cx="27432" cy="64008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Rectangle 358">
              <a:extLst>
                <a:ext uri="{FF2B5EF4-FFF2-40B4-BE49-F238E27FC236}">
                  <a16:creationId xmlns:a16="http://schemas.microsoft.com/office/drawing/2014/main" id="{1791F2D1-1AAF-4565-35DC-02F36451682C}"/>
                </a:ext>
              </a:extLst>
            </p:cNvPr>
            <p:cNvSpPr/>
            <p:nvPr/>
          </p:nvSpPr>
          <p:spPr>
            <a:xfrm rot="19567079">
              <a:off x="3900544" y="5087882"/>
              <a:ext cx="297131" cy="336770"/>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Rectangle 359">
              <a:extLst>
                <a:ext uri="{FF2B5EF4-FFF2-40B4-BE49-F238E27FC236}">
                  <a16:creationId xmlns:a16="http://schemas.microsoft.com/office/drawing/2014/main" id="{A112BBFA-D9ED-BEE3-797F-D265D79F6C4A}"/>
                </a:ext>
              </a:extLst>
            </p:cNvPr>
            <p:cNvSpPr/>
            <p:nvPr/>
          </p:nvSpPr>
          <p:spPr>
            <a:xfrm rot="19457889">
              <a:off x="3808066" y="4985128"/>
              <a:ext cx="472880" cy="227045"/>
            </a:xfrm>
            <a:prstGeom prst="rect">
              <a:avLst/>
            </a:prstGeom>
            <a:solidFill>
              <a:srgbClr val="E4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Rectangle 360">
              <a:extLst>
                <a:ext uri="{FF2B5EF4-FFF2-40B4-BE49-F238E27FC236}">
                  <a16:creationId xmlns:a16="http://schemas.microsoft.com/office/drawing/2014/main" id="{1F16CE2A-679C-0894-C76E-2808074B2A14}"/>
                </a:ext>
              </a:extLst>
            </p:cNvPr>
            <p:cNvSpPr>
              <a:spLocks/>
            </p:cNvSpPr>
            <p:nvPr/>
          </p:nvSpPr>
          <p:spPr>
            <a:xfrm rot="19500498">
              <a:off x="4220232" y="4619405"/>
              <a:ext cx="27432" cy="640080"/>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Rectangle 361">
              <a:extLst>
                <a:ext uri="{FF2B5EF4-FFF2-40B4-BE49-F238E27FC236}">
                  <a16:creationId xmlns:a16="http://schemas.microsoft.com/office/drawing/2014/main" id="{027D36D7-04E2-C03D-E611-C165750E5411}"/>
                </a:ext>
              </a:extLst>
            </p:cNvPr>
            <p:cNvSpPr/>
            <p:nvPr/>
          </p:nvSpPr>
          <p:spPr>
            <a:xfrm rot="3403104">
              <a:off x="4192906" y="5070391"/>
              <a:ext cx="27432" cy="530352"/>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Rectangle 362">
              <a:extLst>
                <a:ext uri="{FF2B5EF4-FFF2-40B4-BE49-F238E27FC236}">
                  <a16:creationId xmlns:a16="http://schemas.microsoft.com/office/drawing/2014/main" id="{706C006B-0B10-FDC2-B26F-12E393B0C698}"/>
                </a:ext>
              </a:extLst>
            </p:cNvPr>
            <p:cNvSpPr/>
            <p:nvPr/>
          </p:nvSpPr>
          <p:spPr>
            <a:xfrm rot="3377904">
              <a:off x="3843621" y="4569880"/>
              <a:ext cx="27432" cy="493776"/>
            </a:xfrm>
            <a:prstGeom prst="rect">
              <a:avLst/>
            </a:prstGeom>
            <a:solidFill>
              <a:schemeClr val="accent2">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4" name="Parallelogram 3">
            <a:extLst>
              <a:ext uri="{FF2B5EF4-FFF2-40B4-BE49-F238E27FC236}">
                <a16:creationId xmlns:a16="http://schemas.microsoft.com/office/drawing/2014/main" id="{FF7F5539-DA53-BF2F-9FEA-A462C5C2C23C}"/>
              </a:ext>
            </a:extLst>
          </p:cNvPr>
          <p:cNvSpPr/>
          <p:nvPr/>
        </p:nvSpPr>
        <p:spPr>
          <a:xfrm rot="1830281">
            <a:off x="2617264" y="7812836"/>
            <a:ext cx="1842897" cy="592285"/>
          </a:xfrm>
          <a:custGeom>
            <a:avLst/>
            <a:gdLst>
              <a:gd name="csX0" fmla="*/ 0 w 1842897"/>
              <a:gd name="csY0" fmla="*/ 505242 h 592285"/>
              <a:gd name="csX1" fmla="*/ 186915 w 1842897"/>
              <a:gd name="csY1" fmla="*/ 0 h 592285"/>
              <a:gd name="csX2" fmla="*/ 722349 w 1842897"/>
              <a:gd name="csY2" fmla="*/ 0 h 592285"/>
              <a:gd name="csX3" fmla="*/ 1224664 w 1842897"/>
              <a:gd name="csY3" fmla="*/ 0 h 592285"/>
              <a:gd name="csX4" fmla="*/ 1842897 w 1842897"/>
              <a:gd name="csY4" fmla="*/ 0 h 592285"/>
              <a:gd name="csX5" fmla="*/ 1633506 w 1842897"/>
              <a:gd name="csY5" fmla="*/ 592285 h 592285"/>
              <a:gd name="csX6" fmla="*/ 1138009 w 1842897"/>
              <a:gd name="csY6" fmla="*/ 565882 h 592285"/>
              <a:gd name="csX7" fmla="*/ 577172 w 1842897"/>
              <a:gd name="csY7" fmla="*/ 535997 h 592285"/>
              <a:gd name="csX8" fmla="*/ 0 w 1842897"/>
              <a:gd name="csY8" fmla="*/ 505242 h 5922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42897" h="592285" fill="none" extrusionOk="0">
                <a:moveTo>
                  <a:pt x="0" y="505242"/>
                </a:moveTo>
                <a:cubicBezTo>
                  <a:pt x="67347" y="390115"/>
                  <a:pt x="134333" y="195970"/>
                  <a:pt x="186915" y="0"/>
                </a:cubicBezTo>
                <a:cubicBezTo>
                  <a:pt x="445578" y="-10703"/>
                  <a:pt x="463919" y="23105"/>
                  <a:pt x="722349" y="0"/>
                </a:cubicBezTo>
                <a:cubicBezTo>
                  <a:pt x="980779" y="-23105"/>
                  <a:pt x="975076" y="17530"/>
                  <a:pt x="1224664" y="0"/>
                </a:cubicBezTo>
                <a:cubicBezTo>
                  <a:pt x="1474252" y="-17530"/>
                  <a:pt x="1636771" y="-6787"/>
                  <a:pt x="1842897" y="0"/>
                </a:cubicBezTo>
                <a:cubicBezTo>
                  <a:pt x="1811400" y="154198"/>
                  <a:pt x="1672790" y="436282"/>
                  <a:pt x="1633506" y="592285"/>
                </a:cubicBezTo>
                <a:cubicBezTo>
                  <a:pt x="1428942" y="583979"/>
                  <a:pt x="1322408" y="593648"/>
                  <a:pt x="1138009" y="565882"/>
                </a:cubicBezTo>
                <a:cubicBezTo>
                  <a:pt x="953610" y="538116"/>
                  <a:pt x="730488" y="520300"/>
                  <a:pt x="577172" y="535997"/>
                </a:cubicBezTo>
                <a:cubicBezTo>
                  <a:pt x="423856" y="551694"/>
                  <a:pt x="155270" y="538986"/>
                  <a:pt x="0" y="505242"/>
                </a:cubicBezTo>
                <a:close/>
              </a:path>
              <a:path w="1842897" h="592285" stroke="0" extrusionOk="0">
                <a:moveTo>
                  <a:pt x="0" y="505242"/>
                </a:moveTo>
                <a:cubicBezTo>
                  <a:pt x="59256" y="298372"/>
                  <a:pt x="117155" y="143451"/>
                  <a:pt x="186915" y="0"/>
                </a:cubicBezTo>
                <a:cubicBezTo>
                  <a:pt x="473903" y="-6436"/>
                  <a:pt x="506448" y="9133"/>
                  <a:pt x="772029" y="0"/>
                </a:cubicBezTo>
                <a:cubicBezTo>
                  <a:pt x="1037610" y="-9133"/>
                  <a:pt x="1097379" y="-5961"/>
                  <a:pt x="1307463" y="0"/>
                </a:cubicBezTo>
                <a:cubicBezTo>
                  <a:pt x="1517547" y="5961"/>
                  <a:pt x="1658778" y="-11599"/>
                  <a:pt x="1842897" y="0"/>
                </a:cubicBezTo>
                <a:cubicBezTo>
                  <a:pt x="1773997" y="238894"/>
                  <a:pt x="1735674" y="371878"/>
                  <a:pt x="1633506" y="592285"/>
                </a:cubicBezTo>
                <a:cubicBezTo>
                  <a:pt x="1487304" y="565378"/>
                  <a:pt x="1294337" y="552859"/>
                  <a:pt x="1089004" y="563271"/>
                </a:cubicBezTo>
                <a:cubicBezTo>
                  <a:pt x="883671" y="573683"/>
                  <a:pt x="691083" y="526398"/>
                  <a:pt x="528167" y="533386"/>
                </a:cubicBezTo>
                <a:cubicBezTo>
                  <a:pt x="365251" y="540374"/>
                  <a:pt x="217038" y="537689"/>
                  <a:pt x="0" y="505242"/>
                </a:cubicBezTo>
                <a:close/>
              </a:path>
            </a:pathLst>
          </a:custGeom>
          <a:solidFill>
            <a:srgbClr val="E4E6EF"/>
          </a:solidFill>
          <a:ln w="12700">
            <a:solidFill>
              <a:schemeClr val="accent1"/>
            </a:solidFill>
            <a:prstDash val="dash"/>
            <a:extLst>
              <a:ext uri="{C807C97D-BFC1-408E-A445-0C87EB9F89A2}">
                <ask:lineSketchStyleProps xmlns:ask="http://schemas.microsoft.com/office/drawing/2018/sketchyshapes" sd="152363051">
                  <a:custGeom>
                    <a:avLst/>
                    <a:gdLst>
                      <a:gd name="csX0" fmla="*/ 0 w 1880324"/>
                      <a:gd name="csY0" fmla="*/ 518926 h 518926"/>
                      <a:gd name="csX1" fmla="*/ 224342 w 1880324"/>
                      <a:gd name="csY1" fmla="*/ 0 h 518926"/>
                      <a:gd name="csX2" fmla="*/ 1880324 w 1880324"/>
                      <a:gd name="csY2" fmla="*/ 0 h 518926"/>
                      <a:gd name="csX3" fmla="*/ 1655982 w 1880324"/>
                      <a:gd name="csY3" fmla="*/ 518926 h 518926"/>
                      <a:gd name="csX4" fmla="*/ 0 w 1880324"/>
                      <a:gd name="csY4" fmla="*/ 518926 h 518926"/>
                      <a:gd name="csX0" fmla="*/ 0 w 1798067"/>
                      <a:gd name="csY0" fmla="*/ 514684 h 518926"/>
                      <a:gd name="csX1" fmla="*/ 142085 w 1798067"/>
                      <a:gd name="csY1" fmla="*/ 0 h 518926"/>
                      <a:gd name="csX2" fmla="*/ 1798067 w 1798067"/>
                      <a:gd name="csY2" fmla="*/ 0 h 518926"/>
                      <a:gd name="csX3" fmla="*/ 1573725 w 1798067"/>
                      <a:gd name="csY3" fmla="*/ 518926 h 518926"/>
                      <a:gd name="csX4" fmla="*/ 0 w 1798067"/>
                      <a:gd name="csY4" fmla="*/ 514684 h 518926"/>
                      <a:gd name="csX0" fmla="*/ 0 w 1798067"/>
                      <a:gd name="csY0" fmla="*/ 514684 h 515172"/>
                      <a:gd name="csX1" fmla="*/ 142085 w 1798067"/>
                      <a:gd name="csY1" fmla="*/ 0 h 515172"/>
                      <a:gd name="csX2" fmla="*/ 1798067 w 1798067"/>
                      <a:gd name="csY2" fmla="*/ 0 h 515172"/>
                      <a:gd name="csX3" fmla="*/ 1648900 w 1798067"/>
                      <a:gd name="csY3" fmla="*/ 515172 h 515172"/>
                      <a:gd name="csX4" fmla="*/ 0 w 1798067"/>
                      <a:gd name="csY4" fmla="*/ 514684 h 515172"/>
                      <a:gd name="csX0" fmla="*/ 0 w 1842897"/>
                      <a:gd name="csY0" fmla="*/ 420190 h 515172"/>
                      <a:gd name="csX1" fmla="*/ 186915 w 1842897"/>
                      <a:gd name="csY1" fmla="*/ 0 h 515172"/>
                      <a:gd name="csX2" fmla="*/ 1842897 w 1842897"/>
                      <a:gd name="csY2" fmla="*/ 0 h 515172"/>
                      <a:gd name="csX3" fmla="*/ 1693730 w 1842897"/>
                      <a:gd name="csY3" fmla="*/ 515172 h 515172"/>
                      <a:gd name="csX4" fmla="*/ 0 w 1842897"/>
                      <a:gd name="csY4" fmla="*/ 420190 h 515172"/>
                      <a:gd name="csX0" fmla="*/ 0 w 1842897"/>
                      <a:gd name="csY0" fmla="*/ 420190 h 492580"/>
                      <a:gd name="csX1" fmla="*/ 186915 w 1842897"/>
                      <a:gd name="csY1" fmla="*/ 0 h 492580"/>
                      <a:gd name="csX2" fmla="*/ 1842897 w 1842897"/>
                      <a:gd name="csY2" fmla="*/ 0 h 492580"/>
                      <a:gd name="csX3" fmla="*/ 1633506 w 1842897"/>
                      <a:gd name="csY3" fmla="*/ 492580 h 492580"/>
                      <a:gd name="csX4" fmla="*/ 0 w 1842897"/>
                      <a:gd name="csY4" fmla="*/ 420190 h 492580"/>
                    </a:gdLst>
                    <a:ahLst/>
                    <a:cxnLst>
                      <a:cxn ang="0">
                        <a:pos x="csX0" y="csY0"/>
                      </a:cxn>
                      <a:cxn ang="0">
                        <a:pos x="csX1" y="csY1"/>
                      </a:cxn>
                      <a:cxn ang="0">
                        <a:pos x="csX2" y="csY2"/>
                      </a:cxn>
                      <a:cxn ang="0">
                        <a:pos x="csX3" y="csY3"/>
                      </a:cxn>
                      <a:cxn ang="0">
                        <a:pos x="csX4" y="csY4"/>
                      </a:cxn>
                    </a:cxnLst>
                    <a:rect l="l" t="t" r="r" b="b"/>
                    <a:pathLst>
                      <a:path w="1842897" h="492580">
                        <a:moveTo>
                          <a:pt x="0" y="420190"/>
                        </a:moveTo>
                        <a:lnTo>
                          <a:pt x="186915" y="0"/>
                        </a:lnTo>
                        <a:lnTo>
                          <a:pt x="1842897" y="0"/>
                        </a:lnTo>
                        <a:lnTo>
                          <a:pt x="1633506" y="492580"/>
                        </a:lnTo>
                        <a:lnTo>
                          <a:pt x="0" y="420190"/>
                        </a:lnTo>
                        <a:close/>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Parallelogram 3">
            <a:extLst>
              <a:ext uri="{FF2B5EF4-FFF2-40B4-BE49-F238E27FC236}">
                <a16:creationId xmlns:a16="http://schemas.microsoft.com/office/drawing/2014/main" id="{90CC13B0-75D9-B279-61C5-3C785500B702}"/>
              </a:ext>
            </a:extLst>
          </p:cNvPr>
          <p:cNvSpPr/>
          <p:nvPr/>
        </p:nvSpPr>
        <p:spPr>
          <a:xfrm rot="1830281">
            <a:off x="2715598" y="8704852"/>
            <a:ext cx="1479089" cy="691820"/>
          </a:xfrm>
          <a:custGeom>
            <a:avLst/>
            <a:gdLst>
              <a:gd name="csX0" fmla="*/ 0 w 1880324"/>
              <a:gd name="csY0" fmla="*/ 518926 h 518926"/>
              <a:gd name="csX1" fmla="*/ 224342 w 1880324"/>
              <a:gd name="csY1" fmla="*/ 0 h 518926"/>
              <a:gd name="csX2" fmla="*/ 1880324 w 1880324"/>
              <a:gd name="csY2" fmla="*/ 0 h 518926"/>
              <a:gd name="csX3" fmla="*/ 1655982 w 1880324"/>
              <a:gd name="csY3" fmla="*/ 518926 h 518926"/>
              <a:gd name="csX4" fmla="*/ 0 w 1880324"/>
              <a:gd name="csY4" fmla="*/ 518926 h 518926"/>
              <a:gd name="csX0" fmla="*/ 0 w 1798067"/>
              <a:gd name="csY0" fmla="*/ 514684 h 518926"/>
              <a:gd name="csX1" fmla="*/ 142085 w 1798067"/>
              <a:gd name="csY1" fmla="*/ 0 h 518926"/>
              <a:gd name="csX2" fmla="*/ 1798067 w 1798067"/>
              <a:gd name="csY2" fmla="*/ 0 h 518926"/>
              <a:gd name="csX3" fmla="*/ 1573725 w 1798067"/>
              <a:gd name="csY3" fmla="*/ 518926 h 518926"/>
              <a:gd name="csX4" fmla="*/ 0 w 1798067"/>
              <a:gd name="csY4" fmla="*/ 514684 h 518926"/>
              <a:gd name="csX0" fmla="*/ 0 w 1798067"/>
              <a:gd name="csY0" fmla="*/ 514684 h 515172"/>
              <a:gd name="csX1" fmla="*/ 142085 w 1798067"/>
              <a:gd name="csY1" fmla="*/ 0 h 515172"/>
              <a:gd name="csX2" fmla="*/ 1798067 w 1798067"/>
              <a:gd name="csY2" fmla="*/ 0 h 515172"/>
              <a:gd name="csX3" fmla="*/ 1648900 w 1798067"/>
              <a:gd name="csY3" fmla="*/ 515172 h 515172"/>
              <a:gd name="csX4" fmla="*/ 0 w 1798067"/>
              <a:gd name="csY4" fmla="*/ 514684 h 515172"/>
              <a:gd name="csX0" fmla="*/ 0 w 1842897"/>
              <a:gd name="csY0" fmla="*/ 420190 h 515172"/>
              <a:gd name="csX1" fmla="*/ 186915 w 1842897"/>
              <a:gd name="csY1" fmla="*/ 0 h 515172"/>
              <a:gd name="csX2" fmla="*/ 1842897 w 1842897"/>
              <a:gd name="csY2" fmla="*/ 0 h 515172"/>
              <a:gd name="csX3" fmla="*/ 1693730 w 1842897"/>
              <a:gd name="csY3" fmla="*/ 515172 h 515172"/>
              <a:gd name="csX4" fmla="*/ 0 w 1842897"/>
              <a:gd name="csY4" fmla="*/ 420190 h 515172"/>
              <a:gd name="csX0" fmla="*/ 0 w 1842897"/>
              <a:gd name="csY0" fmla="*/ 420190 h 492580"/>
              <a:gd name="csX1" fmla="*/ 186915 w 1842897"/>
              <a:gd name="csY1" fmla="*/ 0 h 492580"/>
              <a:gd name="csX2" fmla="*/ 1842897 w 1842897"/>
              <a:gd name="csY2" fmla="*/ 0 h 492580"/>
              <a:gd name="csX3" fmla="*/ 1633506 w 1842897"/>
              <a:gd name="csY3" fmla="*/ 492580 h 492580"/>
              <a:gd name="csX4" fmla="*/ 0 w 1842897"/>
              <a:gd name="csY4" fmla="*/ 420190 h 492580"/>
              <a:gd name="csX0" fmla="*/ 0 w 1633506"/>
              <a:gd name="csY0" fmla="*/ 420190 h 492580"/>
              <a:gd name="csX1" fmla="*/ 186915 w 1633506"/>
              <a:gd name="csY1" fmla="*/ 0 h 492580"/>
              <a:gd name="csX2" fmla="*/ 1011926 w 1633506"/>
              <a:gd name="csY2" fmla="*/ 2614 h 492580"/>
              <a:gd name="csX3" fmla="*/ 1633506 w 1633506"/>
              <a:gd name="csY3" fmla="*/ 492580 h 492580"/>
              <a:gd name="csX4" fmla="*/ 0 w 1633506"/>
              <a:gd name="csY4" fmla="*/ 420190 h 492580"/>
              <a:gd name="csX0" fmla="*/ 0 w 1397825"/>
              <a:gd name="csY0" fmla="*/ 420190 h 482406"/>
              <a:gd name="csX1" fmla="*/ 186915 w 1397825"/>
              <a:gd name="csY1" fmla="*/ 0 h 482406"/>
              <a:gd name="csX2" fmla="*/ 1011926 w 1397825"/>
              <a:gd name="csY2" fmla="*/ 2614 h 482406"/>
              <a:gd name="csX3" fmla="*/ 1397825 w 1397825"/>
              <a:gd name="csY3" fmla="*/ 482406 h 482406"/>
              <a:gd name="csX4" fmla="*/ 0 w 1397825"/>
              <a:gd name="csY4" fmla="*/ 420190 h 482406"/>
              <a:gd name="csX0" fmla="*/ 0 w 1483329"/>
              <a:gd name="csY0" fmla="*/ 420190 h 575359"/>
              <a:gd name="csX1" fmla="*/ 186915 w 1483329"/>
              <a:gd name="csY1" fmla="*/ 0 h 575359"/>
              <a:gd name="csX2" fmla="*/ 1011926 w 1483329"/>
              <a:gd name="csY2" fmla="*/ 2614 h 575359"/>
              <a:gd name="csX3" fmla="*/ 1483329 w 1483329"/>
              <a:gd name="csY3" fmla="*/ 575359 h 575359"/>
              <a:gd name="csX4" fmla="*/ 0 w 1483329"/>
              <a:gd name="csY4" fmla="*/ 420190 h 575359"/>
              <a:gd name="csX0" fmla="*/ 0 w 1479089"/>
              <a:gd name="csY0" fmla="*/ 356819 h 575359"/>
              <a:gd name="csX1" fmla="*/ 182675 w 1479089"/>
              <a:gd name="csY1" fmla="*/ 0 h 575359"/>
              <a:gd name="csX2" fmla="*/ 1007686 w 1479089"/>
              <a:gd name="csY2" fmla="*/ 2614 h 575359"/>
              <a:gd name="csX3" fmla="*/ 1479089 w 1479089"/>
              <a:gd name="csY3" fmla="*/ 575359 h 575359"/>
              <a:gd name="csX4" fmla="*/ 0 w 1479089"/>
              <a:gd name="csY4" fmla="*/ 356819 h 575359"/>
              <a:gd name="csX0" fmla="*/ 0 w 1479089"/>
              <a:gd name="csY0" fmla="*/ 356819 h 575359"/>
              <a:gd name="csX1" fmla="*/ 182675 w 1479089"/>
              <a:gd name="csY1" fmla="*/ 0 h 575359"/>
              <a:gd name="csX2" fmla="*/ 1179342 w 1479089"/>
              <a:gd name="csY2" fmla="*/ 196375 h 575359"/>
              <a:gd name="csX3" fmla="*/ 1479089 w 1479089"/>
              <a:gd name="csY3" fmla="*/ 575359 h 575359"/>
              <a:gd name="csX4" fmla="*/ 0 w 1479089"/>
              <a:gd name="csY4" fmla="*/ 356819 h 575359"/>
            </a:gdLst>
            <a:ahLst/>
            <a:cxnLst>
              <a:cxn ang="0">
                <a:pos x="csX0" y="csY0"/>
              </a:cxn>
              <a:cxn ang="0">
                <a:pos x="csX1" y="csY1"/>
              </a:cxn>
              <a:cxn ang="0">
                <a:pos x="csX2" y="csY2"/>
              </a:cxn>
              <a:cxn ang="0">
                <a:pos x="csX3" y="csY3"/>
              </a:cxn>
              <a:cxn ang="0">
                <a:pos x="csX4" y="csY4"/>
              </a:cxn>
            </a:cxnLst>
            <a:rect l="l" t="t" r="r" b="b"/>
            <a:pathLst>
              <a:path w="1479089" h="575359">
                <a:moveTo>
                  <a:pt x="0" y="356819"/>
                </a:moveTo>
                <a:lnTo>
                  <a:pt x="182675" y="0"/>
                </a:lnTo>
                <a:lnTo>
                  <a:pt x="1179342" y="196375"/>
                </a:lnTo>
                <a:lnTo>
                  <a:pt x="1479089" y="575359"/>
                </a:lnTo>
                <a:lnTo>
                  <a:pt x="0" y="356819"/>
                </a:lnTo>
                <a:close/>
              </a:path>
            </a:pathLst>
          </a:custGeom>
          <a:solidFill>
            <a:srgbClr val="E4E6EF">
              <a:alpha val="20000"/>
            </a:srgbClr>
          </a:solidFill>
          <a:ln w="31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6" name="Google Shape;98;g33c391d3f5e_2_7">
            <a:extLst>
              <a:ext uri="{FF2B5EF4-FFF2-40B4-BE49-F238E27FC236}">
                <a16:creationId xmlns:a16="http://schemas.microsoft.com/office/drawing/2014/main" id="{54A84860-3575-D78E-F8EE-E3E5841B7E7F}"/>
              </a:ext>
            </a:extLst>
          </p:cNvPr>
          <p:cNvCxnSpPr>
            <a:cxnSpLocks/>
          </p:cNvCxnSpPr>
          <p:nvPr/>
        </p:nvCxnSpPr>
        <p:spPr>
          <a:xfrm flipH="1">
            <a:off x="2581975" y="7928404"/>
            <a:ext cx="798246" cy="315370"/>
          </a:xfrm>
          <a:prstGeom prst="straightConnector1">
            <a:avLst/>
          </a:prstGeom>
          <a:noFill/>
          <a:ln w="9525" cap="flat" cmpd="sng">
            <a:solidFill>
              <a:schemeClr val="dk2"/>
            </a:solidFill>
            <a:prstDash val="solid"/>
            <a:round/>
            <a:headEnd type="none" w="med" len="med"/>
            <a:tailEnd type="triangle" w="med" len="med"/>
          </a:ln>
        </p:spPr>
      </p:cxnSp>
      <p:sp>
        <p:nvSpPr>
          <p:cNvPr id="367" name="Google Shape;340;p16">
            <a:extLst>
              <a:ext uri="{FF2B5EF4-FFF2-40B4-BE49-F238E27FC236}">
                <a16:creationId xmlns:a16="http://schemas.microsoft.com/office/drawing/2014/main" id="{7C136C9E-A745-DBC1-D20D-F5C12790D388}"/>
              </a:ext>
            </a:extLst>
          </p:cNvPr>
          <p:cNvSpPr txBox="1"/>
          <p:nvPr/>
        </p:nvSpPr>
        <p:spPr>
          <a:xfrm>
            <a:off x="186197" y="7498304"/>
            <a:ext cx="2257627" cy="1968003"/>
          </a:xfrm>
          <a:prstGeom prst="rect">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83525" tIns="83525" rIns="83525" bIns="83525" anchor="ctr" anchorCtr="0">
            <a:noAutofit/>
          </a:bodyPr>
          <a:lstStyle>
            <a:defPPr marR="0" lvl="0" algn="l" rtl="0">
              <a:lnSpc>
                <a:spcPct val="100000"/>
              </a:lnSpc>
              <a:spcBef>
                <a:spcPts val="0"/>
              </a:spcBef>
              <a:spcAft>
                <a:spcPts val="0"/>
              </a:spcAft>
              <a:defRPr lang="en-GB"/>
            </a:defPPr>
            <a:lvl1pPr marR="0" lvl="0" algn="ctr">
              <a:lnSpc>
                <a:spcPct val="100000"/>
              </a:lnSpc>
              <a:spcBef>
                <a:spcPts val="0"/>
              </a:spcBef>
              <a:spcAft>
                <a:spcPts val="0"/>
              </a:spcAft>
              <a:buClr>
                <a:srgbClr val="000000"/>
              </a:buClr>
              <a:buFont typeface="Arial"/>
              <a:defRPr sz="1400" b="1" i="0" u="none" strike="noStrike" cap="none">
                <a:solidFill>
                  <a:schemeClr val="bg1"/>
                </a:solidFill>
                <a:latin typeface="Calibri"/>
                <a:ea typeface="Calibri"/>
                <a:cs typeface="Calibri"/>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l"/>
            <a:endParaRPr lang="en-GB" dirty="0">
              <a:cs typeface="+mn-cs"/>
            </a:endParaRPr>
          </a:p>
        </p:txBody>
      </p:sp>
      <p:sp>
        <p:nvSpPr>
          <p:cNvPr id="368" name="Rectangle 4">
            <a:extLst>
              <a:ext uri="{FF2B5EF4-FFF2-40B4-BE49-F238E27FC236}">
                <a16:creationId xmlns:a16="http://schemas.microsoft.com/office/drawing/2014/main" id="{6C3B5C10-0FD1-8D48-AA53-484EF38E3F08}"/>
              </a:ext>
            </a:extLst>
          </p:cNvPr>
          <p:cNvSpPr>
            <a:spLocks noChangeArrowheads="1"/>
          </p:cNvSpPr>
          <p:nvPr/>
        </p:nvSpPr>
        <p:spPr bwMode="auto">
          <a:xfrm>
            <a:off x="213497" y="7844920"/>
            <a:ext cx="217128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LB" altLang="en-US" sz="1400" b="1" i="0" u="none" strike="noStrike" cap="none" normalizeH="0" baseline="0" dirty="0">
                <a:ln>
                  <a:noFill/>
                </a:ln>
                <a:solidFill>
                  <a:schemeClr val="bg1"/>
                </a:solidFill>
                <a:effectLst/>
                <a:latin typeface="Calibri" panose="020F0502020204030204" pitchFamily="34" charset="0"/>
                <a:ea typeface="Calibri" panose="020F0502020204030204" pitchFamily="34" charset="0"/>
              </a:rPr>
              <a:t>أضف مظلة مائلة فوق الباب</a:t>
            </a:r>
            <a:r>
              <a:rPr kumimoji="0" lang="ar-LB" altLang="en-US" sz="1400" i="0" u="none" strike="noStrike" cap="none" normalizeH="0" baseline="0" dirty="0">
                <a:ln>
                  <a:noFill/>
                </a:ln>
                <a:solidFill>
                  <a:schemeClr val="bg1"/>
                </a:solidFill>
                <a:effectLst/>
                <a:latin typeface="Calibri" panose="020F0502020204030204" pitchFamily="34" charset="0"/>
                <a:ea typeface="Calibri" panose="020F0502020204030204" pitchFamily="34" charset="0"/>
              </a:rPr>
              <a:t> لمنع دخول مياه الأمطار. إذا كانت هناك مساحة كافية، قم بتمديد المظلة إلى الجانبين لإنشاء مساحة طهي محمية.</a:t>
            </a:r>
            <a:endParaRPr kumimoji="0" lang="en-US" altLang="en-US" sz="1400" i="0" u="none" strike="noStrike" cap="none" normalizeH="0" baseline="0" dirty="0">
              <a:ln>
                <a:noFill/>
              </a:ln>
              <a:solidFill>
                <a:schemeClr val="bg1"/>
              </a:solidFill>
              <a:effectLst/>
              <a:latin typeface="Calibri" panose="020F0502020204030204" pitchFamily="34" charset="0"/>
              <a:ea typeface="Calibri" panose="020F0502020204030204" pitchFamily="34" charset="0"/>
            </a:endParaRPr>
          </a:p>
        </p:txBody>
      </p:sp>
      <p:sp>
        <p:nvSpPr>
          <p:cNvPr id="370" name="TextBox 369">
            <a:extLst>
              <a:ext uri="{FF2B5EF4-FFF2-40B4-BE49-F238E27FC236}">
                <a16:creationId xmlns:a16="http://schemas.microsoft.com/office/drawing/2014/main" id="{A4F23294-EE66-87B5-2B6F-3B17FE7474E7}"/>
              </a:ext>
            </a:extLst>
          </p:cNvPr>
          <p:cNvSpPr txBox="1"/>
          <p:nvPr/>
        </p:nvSpPr>
        <p:spPr>
          <a:xfrm>
            <a:off x="3053468" y="6821261"/>
            <a:ext cx="3707740" cy="276999"/>
          </a:xfrm>
          <a:prstGeom prst="rect">
            <a:avLst/>
          </a:prstGeom>
          <a:noFill/>
        </p:spPr>
        <p:txBody>
          <a:bodyPr wrap="square">
            <a:spAutoFit/>
          </a:bodyPr>
          <a:lstStyle>
            <a:defPPr>
              <a:defRPr lang="en-GB"/>
            </a:defPPr>
            <a:lvl1pPr>
              <a:buClr>
                <a:schemeClr val="dk1"/>
              </a:buClr>
              <a:buSzPts val="1200"/>
              <a:defRPr sz="1179" b="1">
                <a:solidFill>
                  <a:srgbClr val="1155CC"/>
                </a:solidFill>
                <a:latin typeface="Calibri"/>
                <a:ea typeface="Calibri"/>
                <a:cs typeface="Calibri"/>
              </a:defRPr>
            </a:lvl1pPr>
          </a:lstStyle>
          <a:p>
            <a:pPr algn="r" rtl="1"/>
            <a:r>
              <a:rPr lang="ar-LB" sz="1200" dirty="0">
                <a:solidFill>
                  <a:schemeClr val="tx1"/>
                </a:solidFill>
                <a:latin typeface="Arial" panose="020B0604020202020204" pitchFamily="34" charset="0"/>
                <a:cs typeface="Arial" panose="020B0604020202020204" pitchFamily="34" charset="0"/>
                <a:sym typeface="Calibri"/>
              </a:rPr>
              <a:t>أضف قطع خشبية بطول ٥٠-٦٠ سم لتثبيت الشادر على السقف.</a:t>
            </a:r>
            <a:endParaRPr lang="en-GB" sz="1200" dirty="0">
              <a:solidFill>
                <a:schemeClr val="tx1"/>
              </a:solidFill>
              <a:latin typeface="Arial" panose="020B0604020202020204" pitchFamily="34" charset="0"/>
              <a:cs typeface="Arial" panose="020B0604020202020204" pitchFamily="34" charset="0"/>
              <a:sym typeface="Calibri"/>
            </a:endParaRPr>
          </a:p>
        </p:txBody>
      </p:sp>
      <p:sp>
        <p:nvSpPr>
          <p:cNvPr id="371" name="Google Shape;298;p15">
            <a:extLst>
              <a:ext uri="{FF2B5EF4-FFF2-40B4-BE49-F238E27FC236}">
                <a16:creationId xmlns:a16="http://schemas.microsoft.com/office/drawing/2014/main" id="{A2668CF9-AA82-9FCC-DF9E-424D0CC51633}"/>
              </a:ext>
            </a:extLst>
          </p:cNvPr>
          <p:cNvSpPr txBox="1"/>
          <p:nvPr/>
        </p:nvSpPr>
        <p:spPr>
          <a:xfrm flipH="1">
            <a:off x="2114721" y="5863655"/>
            <a:ext cx="1153141" cy="276317"/>
          </a:xfrm>
          <a:prstGeom prst="rect">
            <a:avLst/>
          </a:prstGeom>
          <a:noFill/>
          <a:ln>
            <a:noFill/>
          </a:ln>
        </p:spPr>
        <p:txBody>
          <a:bodyPr spcFirstLastPara="1" wrap="square" lIns="90786" tIns="45382" rIns="90786" bIns="45382" anchor="t" anchorCtr="0">
            <a:spAutoFit/>
          </a:bodyPr>
          <a:lstStyle/>
          <a:p>
            <a:r>
              <a:rPr lang="ar-LB" sz="1200" b="1" dirty="0">
                <a:solidFill>
                  <a:schemeClr val="dk2"/>
                </a:solidFill>
                <a:latin typeface="Calibri"/>
                <a:ea typeface="Calibri"/>
                <a:sym typeface="Calibri"/>
              </a:rPr>
              <a:t>الشادر</a:t>
            </a:r>
          </a:p>
        </p:txBody>
      </p:sp>
      <p:sp>
        <p:nvSpPr>
          <p:cNvPr id="2" name="Google Shape;368;p16">
            <a:extLst>
              <a:ext uri="{FF2B5EF4-FFF2-40B4-BE49-F238E27FC236}">
                <a16:creationId xmlns:a16="http://schemas.microsoft.com/office/drawing/2014/main" id="{6191FF1D-A147-766C-9104-8C8D0155A02B}"/>
              </a:ext>
            </a:extLst>
          </p:cNvPr>
          <p:cNvSpPr txBox="1">
            <a:spLocks/>
          </p:cNvSpPr>
          <p:nvPr/>
        </p:nvSpPr>
        <p:spPr>
          <a:xfrm>
            <a:off x="28408" y="9379087"/>
            <a:ext cx="844496" cy="516277"/>
          </a:xfrm>
          <a:prstGeom prst="rect">
            <a:avLst/>
          </a:prstGeom>
        </p:spPr>
        <p:txBody>
          <a:bodyPr spcFirstLastPara="1" vert="horz" wrap="square" lIns="90786" tIns="45382" rIns="90786" bIns="45382" rtlCol="0" anchor="ctr" anchorCtr="0">
            <a:normAutofit/>
          </a:bodyPr>
          <a:lstStyle>
            <a:defPPr>
              <a:defRPr lang="en-GB"/>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1"/>
            <a:r>
              <a:rPr lang="ar-LB" dirty="0">
                <a:latin typeface="Calibri" panose="020F0502020204030204" pitchFamily="34" charset="0"/>
                <a:ea typeface="Calibri" panose="020F0502020204030204" pitchFamily="34" charset="0"/>
              </a:rPr>
              <a:t>- صفحة</a:t>
            </a:r>
            <a:r>
              <a:rPr lang="en-US" dirty="0">
                <a:latin typeface="Calibri" panose="020F0502020204030204" pitchFamily="34" charset="0"/>
                <a:ea typeface="Calibri" panose="020F0502020204030204" pitchFamily="34" charset="0"/>
              </a:rPr>
              <a:t> ٩ </a:t>
            </a:r>
            <a:r>
              <a:rPr lang="ar-LB" dirty="0">
                <a:latin typeface="Calibri" panose="020F0502020204030204" pitchFamily="34" charset="0"/>
                <a:ea typeface="Calibri" panose="020F0502020204030204" pitchFamily="34" charset="0"/>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D60192D4247F428C7226BCA2806A6B" ma:contentTypeVersion="16" ma:contentTypeDescription="Create a new document." ma:contentTypeScope="" ma:versionID="8ccd2614518cf1191ab4ad2238a5b0ae">
  <xsd:schema xmlns:xsd="http://www.w3.org/2001/XMLSchema" xmlns:xs="http://www.w3.org/2001/XMLSchema" xmlns:p="http://schemas.microsoft.com/office/2006/metadata/properties" xmlns:ns2="0ac05d1f-b661-4c63-a76d-b6071537df2a" xmlns:ns3="e47ba8cc-9817-4ab6-ae92-58f64126b60a" targetNamespace="http://schemas.microsoft.com/office/2006/metadata/properties" ma:root="true" ma:fieldsID="74132bfbf6189932065b184364310d5a" ns2:_="" ns3:_="">
    <xsd:import namespace="0ac05d1f-b661-4c63-a76d-b6071537df2a"/>
    <xsd:import namespace="e47ba8cc-9817-4ab6-ae92-58f64126b6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05d1f-b661-4c63-a76d-b6071537df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8075169-e743-4e67-92e4-1780b43d74c6"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ba8cc-9817-4ab6-ae92-58f64126b6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289d8be-f11f-4eca-ad18-03d739e5cc41}" ma:internalName="TaxCatchAll" ma:showField="CatchAllData" ma:web="e47ba8cc-9817-4ab6-ae92-58f64126b6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7ba8cc-9817-4ab6-ae92-58f64126b60a" xsi:nil="true"/>
    <lcf76f155ced4ddcb4097134ff3c332f xmlns="0ac05d1f-b661-4c63-a76d-b6071537df2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B42C4F-37EA-4E68-98B9-152025E65080}"/>
</file>

<file path=customXml/itemProps2.xml><?xml version="1.0" encoding="utf-8"?>
<ds:datastoreItem xmlns:ds="http://schemas.openxmlformats.org/officeDocument/2006/customXml" ds:itemID="{3AE6EA39-62D1-4D0C-90BA-82D26DE3A0D2}">
  <ds:schemaRef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dcmitype/"/>
    <ds:schemaRef ds:uri="http://purl.org/dc/elements/1.1/"/>
    <ds:schemaRef ds:uri="36fc475e-b6e5-412e-b617-83afc07dec43"/>
    <ds:schemaRef ds:uri="130541ce-0982-4138-826e-ddc41827d275"/>
    <ds:schemaRef ds:uri="http://purl.org/dc/terms/"/>
  </ds:schemaRefs>
</ds:datastoreItem>
</file>

<file path=customXml/itemProps3.xml><?xml version="1.0" encoding="utf-8"?>
<ds:datastoreItem xmlns:ds="http://schemas.openxmlformats.org/officeDocument/2006/customXml" ds:itemID="{44838101-6AC2-4643-AFA8-ECE11AC857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258</TotalTime>
  <Words>2513</Words>
  <Application>Microsoft Office PowerPoint</Application>
  <PresentationFormat>A4 Paper (210x297 mm)</PresentationFormat>
  <Paragraphs>449</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دليل بناء المأوى الطارئ</vt:lpstr>
      <vt:lpstr>PowerPoint Presentation</vt:lpstr>
      <vt:lpstr>PowerPoint Presentation</vt:lpstr>
      <vt:lpstr>PowerPoint Presentation</vt:lpstr>
      <vt:lpstr>طريقة بناء ألواح الجدران</vt:lpstr>
      <vt:lpstr>PowerPoint Presentation</vt:lpstr>
      <vt:lpstr>PowerPoint Presentation</vt:lpstr>
      <vt:lpstr>PowerPoint Presentation</vt:lpstr>
      <vt:lpstr>PowerPoint Presentation</vt:lpstr>
      <vt:lpstr>رفع أرضية المأوى</vt:lpstr>
      <vt:lpstr>وصلة الشادر مع الخشب</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Ayoub, Rana</cp:lastModifiedBy>
  <cp:revision>13</cp:revision>
  <cp:lastPrinted>2025-07-07T06:55:57Z</cp:lastPrinted>
  <dcterms:created xsi:type="dcterms:W3CDTF">2025-04-22T11:45:03Z</dcterms:created>
  <dcterms:modified xsi:type="dcterms:W3CDTF">2026-01-20T12:20:24Z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0x010100B5D60192D4247F428C7226BCA2806A6B</vt:lpwstr>
  </property>
  <property fmtid="{D5CDD505-2E9C-101B-9397-08002B2CF9AE}" pid="3" name="MediaServiceImageTags">
    <vt:lpwstr/>
  </property>
</Properties>
</file>